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39" r:id="rId5"/>
  </p:sldMasterIdLst>
  <p:notesMasterIdLst>
    <p:notesMasterId r:id="rId10"/>
  </p:notesMasterIdLst>
  <p:handoutMasterIdLst>
    <p:handoutMasterId r:id="rId11"/>
  </p:handoutMasterIdLst>
  <p:sldIdLst>
    <p:sldId id="392" r:id="rId6"/>
    <p:sldId id="442" r:id="rId7"/>
    <p:sldId id="418" r:id="rId8"/>
    <p:sldId id="443" r:id="rId9"/>
  </p:sldIdLst>
  <p:sldSz cx="9144000" cy="5143500" type="screen16x9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4">
          <p15:clr>
            <a:srgbClr val="A4A3A4"/>
          </p15:clr>
        </p15:guide>
        <p15:guide id="2" orient="horz" pos="3032">
          <p15:clr>
            <a:srgbClr val="A4A3A4"/>
          </p15:clr>
        </p15:guide>
        <p15:guide id="3" orient="horz" pos="209">
          <p15:clr>
            <a:srgbClr val="A4A3A4"/>
          </p15:clr>
        </p15:guide>
        <p15:guide id="4" pos="272">
          <p15:clr>
            <a:srgbClr val="A4A3A4"/>
          </p15:clr>
        </p15:guide>
        <p15:guide id="5" pos="5488">
          <p15:clr>
            <a:srgbClr val="A4A3A4"/>
          </p15:clr>
        </p15:guide>
        <p15:guide id="6" pos="4604">
          <p15:clr>
            <a:srgbClr val="A4A3A4"/>
          </p15:clr>
        </p15:guide>
        <p15:guide id="7" pos="4694">
          <p15:clr>
            <a:srgbClr val="A4A3A4"/>
          </p15:clr>
        </p15:guide>
        <p15:guide id="8" pos="3810">
          <p15:clr>
            <a:srgbClr val="A4A3A4"/>
          </p15:clr>
        </p15:guide>
        <p15:guide id="9" pos="3719">
          <p15:clr>
            <a:srgbClr val="A4A3A4"/>
          </p15:clr>
        </p15:guide>
        <p15:guide id="10" pos="2925">
          <p15:clr>
            <a:srgbClr val="A4A3A4"/>
          </p15:clr>
        </p15:guide>
        <p15:guide id="11" pos="28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oll, Sonja" initials="SS" lastIdx="1" clrIdx="0">
    <p:extLst>
      <p:ext uri="{19B8F6BF-5375-455C-9EA6-DF929625EA0E}">
        <p15:presenceInfo xmlns:p15="http://schemas.microsoft.com/office/powerpoint/2012/main" userId="S-1-5-21-289089441-1626540893-1256410061-31186" providerId="AD"/>
      </p:ext>
    </p:extLst>
  </p:cmAuthor>
  <p:cmAuthor id="2" name="Nelli Morkel" initials="NM" lastIdx="10" clrIdx="1">
    <p:extLst>
      <p:ext uri="{19B8F6BF-5375-455C-9EA6-DF929625EA0E}">
        <p15:presenceInfo xmlns:p15="http://schemas.microsoft.com/office/powerpoint/2012/main" userId="80645a0b014e1d0a" providerId="Windows Live"/>
      </p:ext>
    </p:extLst>
  </p:cmAuthor>
  <p:cmAuthor id="3" name="Dorsch, Leonie" initials="DL" lastIdx="4" clrIdx="2">
    <p:extLst>
      <p:ext uri="{19B8F6BF-5375-455C-9EA6-DF929625EA0E}">
        <p15:presenceInfo xmlns:p15="http://schemas.microsoft.com/office/powerpoint/2012/main" userId="S-1-5-21-289089441-1626540893-1256410061-105516" providerId="AD"/>
      </p:ext>
    </p:extLst>
  </p:cmAuthor>
  <p:cmAuthor id="4" name="Dorsch, Leonie" initials="DL [2]" lastIdx="11" clrIdx="3">
    <p:extLst>
      <p:ext uri="{19B8F6BF-5375-455C-9EA6-DF929625EA0E}">
        <p15:presenceInfo xmlns:p15="http://schemas.microsoft.com/office/powerpoint/2012/main" userId="S::leonie.dorsch@goethe.de::7b262297-6951-43f1-a76c-28010ecc27de" providerId="AD"/>
      </p:ext>
    </p:extLst>
  </p:cmAuthor>
  <p:cmAuthor id="5" name="Stocker, Annika" initials="SA" lastIdx="6" clrIdx="4">
    <p:extLst>
      <p:ext uri="{19B8F6BF-5375-455C-9EA6-DF929625EA0E}">
        <p15:presenceInfo xmlns:p15="http://schemas.microsoft.com/office/powerpoint/2012/main" userId="S::annika.stocker@goethe.de::c26ff05f-2031-4fcd-b7dd-9118dec6d1f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055F"/>
    <a:srgbClr val="003969"/>
    <a:srgbClr val="A0C814"/>
    <a:srgbClr val="C8B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C5C9A1-0EE6-43C4-9123-E4D8D0080405}" v="539" dt="2023-03-23T09:53:24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97"/>
    <p:restoredTop sz="94665"/>
  </p:normalViewPr>
  <p:slideViewPr>
    <p:cSldViewPr snapToGrid="0">
      <p:cViewPr varScale="1">
        <p:scale>
          <a:sx n="107" d="100"/>
          <a:sy n="107" d="100"/>
        </p:scale>
        <p:origin x="173" y="101"/>
      </p:cViewPr>
      <p:guideLst>
        <p:guide orient="horz" pos="854"/>
        <p:guide orient="horz" pos="3032"/>
        <p:guide orient="horz" pos="209"/>
        <p:guide pos="272"/>
        <p:guide pos="5488"/>
        <p:guide pos="4604"/>
        <p:guide pos="4694"/>
        <p:guide pos="3810"/>
        <p:guide pos="3719"/>
        <p:guide pos="2925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mdani, Dadan" userId="S::dadan.hamdani@goethe.de::03e974e0-21dd-4f90-82e8-07c7541b3209" providerId="AD" clId="Web-{0CE32071-5155-9B66-308A-6D02ADCA38F5}"/>
    <pc:docChg chg="modSld">
      <pc:chgData name="Hamdani, Dadan" userId="S::dadan.hamdani@goethe.de::03e974e0-21dd-4f90-82e8-07c7541b3209" providerId="AD" clId="Web-{0CE32071-5155-9B66-308A-6D02ADCA38F5}" dt="2023-03-10T02:04:12.842" v="124" actId="20577"/>
      <pc:docMkLst>
        <pc:docMk/>
      </pc:docMkLst>
      <pc:sldChg chg="modSp">
        <pc:chgData name="Hamdani, Dadan" userId="S::dadan.hamdani@goethe.de::03e974e0-21dd-4f90-82e8-07c7541b3209" providerId="AD" clId="Web-{0CE32071-5155-9B66-308A-6D02ADCA38F5}" dt="2023-03-10T01:58:55.613" v="60" actId="20577"/>
        <pc:sldMkLst>
          <pc:docMk/>
          <pc:sldMk cId="1658716449" sldId="418"/>
        </pc:sldMkLst>
        <pc:spChg chg="mod">
          <ac:chgData name="Hamdani, Dadan" userId="S::dadan.hamdani@goethe.de::03e974e0-21dd-4f90-82e8-07c7541b3209" providerId="AD" clId="Web-{0CE32071-5155-9B66-308A-6D02ADCA38F5}" dt="2023-03-10T01:58:37.675" v="43" actId="20577"/>
          <ac:spMkLst>
            <pc:docMk/>
            <pc:sldMk cId="1658716449" sldId="418"/>
            <ac:spMk id="5" creationId="{EE455F3C-75B7-C8CD-2614-FF15C20E23B1}"/>
          </ac:spMkLst>
        </pc:spChg>
        <pc:spChg chg="mod">
          <ac:chgData name="Hamdani, Dadan" userId="S::dadan.hamdani@goethe.de::03e974e0-21dd-4f90-82e8-07c7541b3209" providerId="AD" clId="Web-{0CE32071-5155-9B66-308A-6D02ADCA38F5}" dt="2023-03-10T01:58:55.613" v="60" actId="20577"/>
          <ac:spMkLst>
            <pc:docMk/>
            <pc:sldMk cId="1658716449" sldId="418"/>
            <ac:spMk id="9" creationId="{F4E477FB-2351-4033-02A3-5818936A2144}"/>
          </ac:spMkLst>
        </pc:spChg>
        <pc:spChg chg="mod">
          <ac:chgData name="Hamdani, Dadan" userId="S::dadan.hamdani@goethe.de::03e974e0-21dd-4f90-82e8-07c7541b3209" providerId="AD" clId="Web-{0CE32071-5155-9B66-308A-6D02ADCA38F5}" dt="2023-03-10T01:58:32.003" v="37" actId="20577"/>
          <ac:spMkLst>
            <pc:docMk/>
            <pc:sldMk cId="1658716449" sldId="418"/>
            <ac:spMk id="10" creationId="{55EC4B41-F7AF-4ECC-9F15-61F599621885}"/>
          </ac:spMkLst>
        </pc:spChg>
      </pc:sldChg>
      <pc:sldChg chg="modSp">
        <pc:chgData name="Hamdani, Dadan" userId="S::dadan.hamdani@goethe.de::03e974e0-21dd-4f90-82e8-07c7541b3209" providerId="AD" clId="Web-{0CE32071-5155-9B66-308A-6D02ADCA38F5}" dt="2023-03-10T02:04:12.842" v="124" actId="20577"/>
        <pc:sldMkLst>
          <pc:docMk/>
          <pc:sldMk cId="2914697120" sldId="441"/>
        </pc:sldMkLst>
        <pc:spChg chg="mod">
          <ac:chgData name="Hamdani, Dadan" userId="S::dadan.hamdani@goethe.de::03e974e0-21dd-4f90-82e8-07c7541b3209" providerId="AD" clId="Web-{0CE32071-5155-9B66-308A-6D02ADCA38F5}" dt="2023-03-10T02:03:57.279" v="118" actId="20577"/>
          <ac:spMkLst>
            <pc:docMk/>
            <pc:sldMk cId="2914697120" sldId="441"/>
            <ac:spMk id="5" creationId="{CA9E0E35-5449-62D4-4274-77444747A507}"/>
          </ac:spMkLst>
        </pc:spChg>
        <pc:spChg chg="mod">
          <ac:chgData name="Hamdani, Dadan" userId="S::dadan.hamdani@goethe.de::03e974e0-21dd-4f90-82e8-07c7541b3209" providerId="AD" clId="Web-{0CE32071-5155-9B66-308A-6D02ADCA38F5}" dt="2023-03-10T02:04:12.842" v="124" actId="20577"/>
          <ac:spMkLst>
            <pc:docMk/>
            <pc:sldMk cId="2914697120" sldId="441"/>
            <ac:spMk id="6" creationId="{2A2F9221-9F67-F1C4-6070-F58DADCACA4A}"/>
          </ac:spMkLst>
        </pc:spChg>
        <pc:spChg chg="mod">
          <ac:chgData name="Hamdani, Dadan" userId="S::dadan.hamdani@goethe.de::03e974e0-21dd-4f90-82e8-07c7541b3209" providerId="AD" clId="Web-{0CE32071-5155-9B66-308A-6D02ADCA38F5}" dt="2023-03-10T02:01:34.634" v="67" actId="20577"/>
          <ac:spMkLst>
            <pc:docMk/>
            <pc:sldMk cId="2914697120" sldId="441"/>
            <ac:spMk id="10" creationId="{55EC4B41-F7AF-4ECC-9F15-61F599621885}"/>
          </ac:spMkLst>
        </pc:spChg>
      </pc:sldChg>
    </pc:docChg>
  </pc:docChgLst>
  <pc:docChgLst>
    <pc:chgData name="Weidemann, Klara Neema" userId="628a083d-21b5-4aff-bcc9-4bf3934b79d5" providerId="ADAL" clId="{461E4CE8-C0E2-43E5-A609-19190A216864}"/>
    <pc:docChg chg="delSld modSld">
      <pc:chgData name="Weidemann, Klara Neema" userId="628a083d-21b5-4aff-bcc9-4bf3934b79d5" providerId="ADAL" clId="{461E4CE8-C0E2-43E5-A609-19190A216864}" dt="2023-03-24T06:55:20.404" v="62" actId="20577"/>
      <pc:docMkLst>
        <pc:docMk/>
      </pc:docMkLst>
      <pc:sldChg chg="del">
        <pc:chgData name="Weidemann, Klara Neema" userId="628a083d-21b5-4aff-bcc9-4bf3934b79d5" providerId="ADAL" clId="{461E4CE8-C0E2-43E5-A609-19190A216864}" dt="2023-03-24T06:54:23.953" v="0" actId="47"/>
        <pc:sldMkLst>
          <pc:docMk/>
          <pc:sldMk cId="1021948455" sldId="341"/>
        </pc:sldMkLst>
      </pc:sldChg>
      <pc:sldChg chg="modSp mod">
        <pc:chgData name="Weidemann, Klara Neema" userId="628a083d-21b5-4aff-bcc9-4bf3934b79d5" providerId="ADAL" clId="{461E4CE8-C0E2-43E5-A609-19190A216864}" dt="2023-03-24T06:55:20.404" v="62" actId="20577"/>
        <pc:sldMkLst>
          <pc:docMk/>
          <pc:sldMk cId="1104825500" sldId="392"/>
        </pc:sldMkLst>
        <pc:spChg chg="mod">
          <ac:chgData name="Weidemann, Klara Neema" userId="628a083d-21b5-4aff-bcc9-4bf3934b79d5" providerId="ADAL" clId="{461E4CE8-C0E2-43E5-A609-19190A216864}" dt="2023-03-24T06:55:20.404" v="62" actId="20577"/>
          <ac:spMkLst>
            <pc:docMk/>
            <pc:sldMk cId="1104825500" sldId="392"/>
            <ac:spMk id="2" creationId="{00000000-0000-0000-0000-000000000000}"/>
          </ac:spMkLst>
        </pc:spChg>
      </pc:sldChg>
      <pc:sldChg chg="del">
        <pc:chgData name="Weidemann, Klara Neema" userId="628a083d-21b5-4aff-bcc9-4bf3934b79d5" providerId="ADAL" clId="{461E4CE8-C0E2-43E5-A609-19190A216864}" dt="2023-03-24T06:54:33.670" v="5" actId="47"/>
        <pc:sldMkLst>
          <pc:docMk/>
          <pc:sldMk cId="1349902039" sldId="401"/>
        </pc:sldMkLst>
      </pc:sldChg>
      <pc:sldChg chg="del">
        <pc:chgData name="Weidemann, Klara Neema" userId="628a083d-21b5-4aff-bcc9-4bf3934b79d5" providerId="ADAL" clId="{461E4CE8-C0E2-43E5-A609-19190A216864}" dt="2023-03-24T06:54:32.620" v="4" actId="47"/>
        <pc:sldMkLst>
          <pc:docMk/>
          <pc:sldMk cId="2449357974" sldId="402"/>
        </pc:sldMkLst>
      </pc:sldChg>
      <pc:sldChg chg="del">
        <pc:chgData name="Weidemann, Klara Neema" userId="628a083d-21b5-4aff-bcc9-4bf3934b79d5" providerId="ADAL" clId="{461E4CE8-C0E2-43E5-A609-19190A216864}" dt="2023-03-24T06:54:35.170" v="6" actId="47"/>
        <pc:sldMkLst>
          <pc:docMk/>
          <pc:sldMk cId="2286102627" sldId="405"/>
        </pc:sldMkLst>
      </pc:sldChg>
      <pc:sldChg chg="del">
        <pc:chgData name="Weidemann, Klara Neema" userId="628a083d-21b5-4aff-bcc9-4bf3934b79d5" providerId="ADAL" clId="{461E4CE8-C0E2-43E5-A609-19190A216864}" dt="2023-03-24T06:54:25.537" v="1" actId="47"/>
        <pc:sldMkLst>
          <pc:docMk/>
          <pc:sldMk cId="285248185" sldId="409"/>
        </pc:sldMkLst>
      </pc:sldChg>
      <pc:sldChg chg="del">
        <pc:chgData name="Weidemann, Klara Neema" userId="628a083d-21b5-4aff-bcc9-4bf3934b79d5" providerId="ADAL" clId="{461E4CE8-C0E2-43E5-A609-19190A216864}" dt="2023-03-24T06:54:27.303" v="2" actId="47"/>
        <pc:sldMkLst>
          <pc:docMk/>
          <pc:sldMk cId="1727103760" sldId="410"/>
        </pc:sldMkLst>
      </pc:sldChg>
      <pc:sldChg chg="del">
        <pc:chgData name="Weidemann, Klara Neema" userId="628a083d-21b5-4aff-bcc9-4bf3934b79d5" providerId="ADAL" clId="{461E4CE8-C0E2-43E5-A609-19190A216864}" dt="2023-03-24T06:54:28.603" v="3" actId="47"/>
        <pc:sldMkLst>
          <pc:docMk/>
          <pc:sldMk cId="2194619294" sldId="413"/>
        </pc:sldMkLst>
      </pc:sldChg>
    </pc:docChg>
  </pc:docChgLst>
  <pc:docChgLst>
    <pc:chgData name="Weidemann, Klara Neema" userId="628a083d-21b5-4aff-bcc9-4bf3934b79d5" providerId="ADAL" clId="{042A7CC1-9BD7-4173-BEB7-A1D13123B2A5}"/>
    <pc:docChg chg="undo custSel addSld delSld modSld sldOrd">
      <pc:chgData name="Weidemann, Klara Neema" userId="628a083d-21b5-4aff-bcc9-4bf3934b79d5" providerId="ADAL" clId="{042A7CC1-9BD7-4173-BEB7-A1D13123B2A5}" dt="2023-03-09T09:05:52.624" v="1257" actId="2711"/>
      <pc:docMkLst>
        <pc:docMk/>
      </pc:docMkLst>
      <pc:sldChg chg="modSp">
        <pc:chgData name="Weidemann, Klara Neema" userId="628a083d-21b5-4aff-bcc9-4bf3934b79d5" providerId="ADAL" clId="{042A7CC1-9BD7-4173-BEB7-A1D13123B2A5}" dt="2023-03-09T09:03:15.774" v="1132" actId="2711"/>
        <pc:sldMkLst>
          <pc:docMk/>
          <pc:sldMk cId="1021948455" sldId="341"/>
        </pc:sldMkLst>
        <pc:spChg chg="mod">
          <ac:chgData name="Weidemann, Klara Neema" userId="628a083d-21b5-4aff-bcc9-4bf3934b79d5" providerId="ADAL" clId="{042A7CC1-9BD7-4173-BEB7-A1D13123B2A5}" dt="2023-03-09T09:02:43.882" v="1126" actId="2711"/>
          <ac:spMkLst>
            <pc:docMk/>
            <pc:sldMk cId="1021948455" sldId="341"/>
            <ac:spMk id="24" creationId="{B7F31E76-0590-C14F-9584-D53E7F79FD52}"/>
          </ac:spMkLst>
        </pc:spChg>
        <pc:spChg chg="mod">
          <ac:chgData name="Weidemann, Klara Neema" userId="628a083d-21b5-4aff-bcc9-4bf3934b79d5" providerId="ADAL" clId="{042A7CC1-9BD7-4173-BEB7-A1D13123B2A5}" dt="2023-03-09T09:02:43.882" v="1126" actId="2711"/>
          <ac:spMkLst>
            <pc:docMk/>
            <pc:sldMk cId="1021948455" sldId="341"/>
            <ac:spMk id="25" creationId="{F16934A1-7C40-854F-87A2-2007509B3F77}"/>
          </ac:spMkLst>
        </pc:spChg>
        <pc:spChg chg="mod">
          <ac:chgData name="Weidemann, Klara Neema" userId="628a083d-21b5-4aff-bcc9-4bf3934b79d5" providerId="ADAL" clId="{042A7CC1-9BD7-4173-BEB7-A1D13123B2A5}" dt="2023-03-09T09:02:43.882" v="1126" actId="2711"/>
          <ac:spMkLst>
            <pc:docMk/>
            <pc:sldMk cId="1021948455" sldId="341"/>
            <ac:spMk id="26" creationId="{D157679C-AC93-E448-8CD4-0C244DA5B3B6}"/>
          </ac:spMkLst>
        </pc:spChg>
        <pc:spChg chg="mod">
          <ac:chgData name="Weidemann, Klara Neema" userId="628a083d-21b5-4aff-bcc9-4bf3934b79d5" providerId="ADAL" clId="{042A7CC1-9BD7-4173-BEB7-A1D13123B2A5}" dt="2023-03-09T09:02:43.882" v="1126" actId="2711"/>
          <ac:spMkLst>
            <pc:docMk/>
            <pc:sldMk cId="1021948455" sldId="341"/>
            <ac:spMk id="27" creationId="{539302A2-3CE0-9341-9ED3-49B7E065D158}"/>
          </ac:spMkLst>
        </pc:spChg>
        <pc:graphicFrameChg chg="mod">
          <ac:chgData name="Weidemann, Klara Neema" userId="628a083d-21b5-4aff-bcc9-4bf3934b79d5" providerId="ADAL" clId="{042A7CC1-9BD7-4173-BEB7-A1D13123B2A5}" dt="2023-03-09T09:03:15.774" v="1132" actId="2711"/>
          <ac:graphicFrameMkLst>
            <pc:docMk/>
            <pc:sldMk cId="1021948455" sldId="341"/>
            <ac:graphicFrameMk id="21" creationId="{D1620288-125E-054E-AD30-E2323DEEC2F7}"/>
          </ac:graphicFrameMkLst>
        </pc:graphicFrameChg>
      </pc:sldChg>
      <pc:sldChg chg="modSp mod">
        <pc:chgData name="Weidemann, Klara Neema" userId="628a083d-21b5-4aff-bcc9-4bf3934b79d5" providerId="ADAL" clId="{042A7CC1-9BD7-4173-BEB7-A1D13123B2A5}" dt="2023-03-09T08:52:00.982" v="243" actId="20577"/>
        <pc:sldMkLst>
          <pc:docMk/>
          <pc:sldMk cId="1104825500" sldId="392"/>
        </pc:sldMkLst>
        <pc:spChg chg="mod">
          <ac:chgData name="Weidemann, Klara Neema" userId="628a083d-21b5-4aff-bcc9-4bf3934b79d5" providerId="ADAL" clId="{042A7CC1-9BD7-4173-BEB7-A1D13123B2A5}" dt="2023-03-09T08:52:00.982" v="243" actId="20577"/>
          <ac:spMkLst>
            <pc:docMk/>
            <pc:sldMk cId="1104825500" sldId="392"/>
            <ac:spMk id="2" creationId="{00000000-0000-0000-0000-000000000000}"/>
          </ac:spMkLst>
        </pc:spChg>
      </pc:sldChg>
      <pc:sldChg chg="modSp mod">
        <pc:chgData name="Weidemann, Klara Neema" userId="628a083d-21b5-4aff-bcc9-4bf3934b79d5" providerId="ADAL" clId="{042A7CC1-9BD7-4173-BEB7-A1D13123B2A5}" dt="2023-03-09T09:05:52.624" v="1257" actId="2711"/>
        <pc:sldMkLst>
          <pc:docMk/>
          <pc:sldMk cId="320505785" sldId="393"/>
        </pc:sldMkLst>
        <pc:spChg chg="mod">
          <ac:chgData name="Weidemann, Klara Neema" userId="628a083d-21b5-4aff-bcc9-4bf3934b79d5" providerId="ADAL" clId="{042A7CC1-9BD7-4173-BEB7-A1D13123B2A5}" dt="2023-03-09T09:05:52.624" v="1257" actId="2711"/>
          <ac:spMkLst>
            <pc:docMk/>
            <pc:sldMk cId="320505785" sldId="393"/>
            <ac:spMk id="2" creationId="{00000000-0000-0000-0000-000000000000}"/>
          </ac:spMkLst>
        </pc:spChg>
      </pc:sldChg>
      <pc:sldChg chg="modSp add mod ord">
        <pc:chgData name="Weidemann, Klara Neema" userId="628a083d-21b5-4aff-bcc9-4bf3934b79d5" providerId="ADAL" clId="{042A7CC1-9BD7-4173-BEB7-A1D13123B2A5}" dt="2023-03-09T09:04:33.816" v="1227"/>
        <pc:sldMkLst>
          <pc:docMk/>
          <pc:sldMk cId="1349902039" sldId="401"/>
        </pc:sldMkLst>
        <pc:spChg chg="mod">
          <ac:chgData name="Weidemann, Klara Neema" userId="628a083d-21b5-4aff-bcc9-4bf3934b79d5" providerId="ADAL" clId="{042A7CC1-9BD7-4173-BEB7-A1D13123B2A5}" dt="2023-03-09T08:54:02.021" v="306" actId="20577"/>
          <ac:spMkLst>
            <pc:docMk/>
            <pc:sldMk cId="1349902039" sldId="401"/>
            <ac:spMk id="2" creationId="{00000000-0000-0000-0000-000000000000}"/>
          </ac:spMkLst>
        </pc:spChg>
        <pc:spChg chg="mod">
          <ac:chgData name="Weidemann, Klara Neema" userId="628a083d-21b5-4aff-bcc9-4bf3934b79d5" providerId="ADAL" clId="{042A7CC1-9BD7-4173-BEB7-A1D13123B2A5}" dt="2023-03-09T08:52:56.627" v="294" actId="20577"/>
          <ac:spMkLst>
            <pc:docMk/>
            <pc:sldMk cId="1349902039" sldId="401"/>
            <ac:spMk id="9" creationId="{00000000-0000-0000-0000-000000000000}"/>
          </ac:spMkLst>
        </pc:spChg>
      </pc:sldChg>
      <pc:sldChg chg="modSp add mod ord">
        <pc:chgData name="Weidemann, Klara Neema" userId="628a083d-21b5-4aff-bcc9-4bf3934b79d5" providerId="ADAL" clId="{042A7CC1-9BD7-4173-BEB7-A1D13123B2A5}" dt="2023-03-09T08:52:36.361" v="281" actId="14100"/>
        <pc:sldMkLst>
          <pc:docMk/>
          <pc:sldMk cId="2449357974" sldId="402"/>
        </pc:sldMkLst>
        <pc:spChg chg="mod">
          <ac:chgData name="Weidemann, Klara Neema" userId="628a083d-21b5-4aff-bcc9-4bf3934b79d5" providerId="ADAL" clId="{042A7CC1-9BD7-4173-BEB7-A1D13123B2A5}" dt="2023-03-09T08:52:22.997" v="254" actId="20577"/>
          <ac:spMkLst>
            <pc:docMk/>
            <pc:sldMk cId="2449357974" sldId="402"/>
            <ac:spMk id="2" creationId="{EC36EE88-47BB-4DA9-A3F9-7AD30CD12F93}"/>
          </ac:spMkLst>
        </pc:spChg>
        <pc:spChg chg="mod">
          <ac:chgData name="Weidemann, Klara Neema" userId="628a083d-21b5-4aff-bcc9-4bf3934b79d5" providerId="ADAL" clId="{042A7CC1-9BD7-4173-BEB7-A1D13123B2A5}" dt="2023-03-09T08:52:29.468" v="271" actId="20577"/>
          <ac:spMkLst>
            <pc:docMk/>
            <pc:sldMk cId="2449357974" sldId="402"/>
            <ac:spMk id="8" creationId="{C685D42C-52E3-4387-995F-2CDCEA1EA80E}"/>
          </ac:spMkLst>
        </pc:spChg>
        <pc:spChg chg="mod">
          <ac:chgData name="Weidemann, Klara Neema" userId="628a083d-21b5-4aff-bcc9-4bf3934b79d5" providerId="ADAL" clId="{042A7CC1-9BD7-4173-BEB7-A1D13123B2A5}" dt="2023-03-09T08:52:36.361" v="281" actId="14100"/>
          <ac:spMkLst>
            <pc:docMk/>
            <pc:sldMk cId="2449357974" sldId="402"/>
            <ac:spMk id="9" creationId="{C685D42C-52E3-4387-995F-2CDCEA1EA80E}"/>
          </ac:spMkLst>
        </pc:spChg>
      </pc:sldChg>
      <pc:sldChg chg="modSp mod">
        <pc:chgData name="Weidemann, Klara Neema" userId="628a083d-21b5-4aff-bcc9-4bf3934b79d5" providerId="ADAL" clId="{042A7CC1-9BD7-4173-BEB7-A1D13123B2A5}" dt="2023-03-09T08:52:17.107" v="251" actId="20577"/>
        <pc:sldMkLst>
          <pc:docMk/>
          <pc:sldMk cId="2286102627" sldId="405"/>
        </pc:sldMkLst>
        <pc:spChg chg="mod">
          <ac:chgData name="Weidemann, Klara Neema" userId="628a083d-21b5-4aff-bcc9-4bf3934b79d5" providerId="ADAL" clId="{042A7CC1-9BD7-4173-BEB7-A1D13123B2A5}" dt="2023-03-09T08:50:35.825" v="182" actId="2711"/>
          <ac:spMkLst>
            <pc:docMk/>
            <pc:sldMk cId="2286102627" sldId="405"/>
            <ac:spMk id="2" creationId="{00000000-0000-0000-0000-000000000000}"/>
          </ac:spMkLst>
        </pc:spChg>
        <pc:spChg chg="mod">
          <ac:chgData name="Weidemann, Klara Neema" userId="628a083d-21b5-4aff-bcc9-4bf3934b79d5" providerId="ADAL" clId="{042A7CC1-9BD7-4173-BEB7-A1D13123B2A5}" dt="2023-03-09T08:50:35.825" v="182" actId="2711"/>
          <ac:spMkLst>
            <pc:docMk/>
            <pc:sldMk cId="2286102627" sldId="405"/>
            <ac:spMk id="3" creationId="{00000000-0000-0000-0000-000000000000}"/>
          </ac:spMkLst>
        </pc:spChg>
        <pc:spChg chg="mod">
          <ac:chgData name="Weidemann, Klara Neema" userId="628a083d-21b5-4aff-bcc9-4bf3934b79d5" providerId="ADAL" clId="{042A7CC1-9BD7-4173-BEB7-A1D13123B2A5}" dt="2023-03-09T08:50:35.825" v="182" actId="2711"/>
          <ac:spMkLst>
            <pc:docMk/>
            <pc:sldMk cId="2286102627" sldId="405"/>
            <ac:spMk id="4" creationId="{086F2968-9234-4827-9804-FD30140DCA58}"/>
          </ac:spMkLst>
        </pc:spChg>
        <pc:spChg chg="mod">
          <ac:chgData name="Weidemann, Klara Neema" userId="628a083d-21b5-4aff-bcc9-4bf3934b79d5" providerId="ADAL" clId="{042A7CC1-9BD7-4173-BEB7-A1D13123B2A5}" dt="2023-03-09T08:52:17.107" v="251" actId="20577"/>
          <ac:spMkLst>
            <pc:docMk/>
            <pc:sldMk cId="2286102627" sldId="405"/>
            <ac:spMk id="7" creationId="{9A21CB32-32B6-48F2-BBB6-0F31EE1ECC33}"/>
          </ac:spMkLst>
        </pc:spChg>
      </pc:sldChg>
      <pc:sldChg chg="modSp">
        <pc:chgData name="Weidemann, Klara Neema" userId="628a083d-21b5-4aff-bcc9-4bf3934b79d5" providerId="ADAL" clId="{042A7CC1-9BD7-4173-BEB7-A1D13123B2A5}" dt="2023-03-09T09:02:33.246" v="1125" actId="2711"/>
        <pc:sldMkLst>
          <pc:docMk/>
          <pc:sldMk cId="285248185" sldId="409"/>
        </pc:sldMkLst>
        <pc:spChg chg="mod">
          <ac:chgData name="Weidemann, Klara Neema" userId="628a083d-21b5-4aff-bcc9-4bf3934b79d5" providerId="ADAL" clId="{042A7CC1-9BD7-4173-BEB7-A1D13123B2A5}" dt="2023-03-09T09:02:33.246" v="1125" actId="2711"/>
          <ac:spMkLst>
            <pc:docMk/>
            <pc:sldMk cId="285248185" sldId="409"/>
            <ac:spMk id="3" creationId="{00000000-0000-0000-0000-000000000000}"/>
          </ac:spMkLst>
        </pc:spChg>
        <pc:spChg chg="mod">
          <ac:chgData name="Weidemann, Klara Neema" userId="628a083d-21b5-4aff-bcc9-4bf3934b79d5" providerId="ADAL" clId="{042A7CC1-9BD7-4173-BEB7-A1D13123B2A5}" dt="2023-03-09T09:02:33.246" v="1125" actId="2711"/>
          <ac:spMkLst>
            <pc:docMk/>
            <pc:sldMk cId="285248185" sldId="409"/>
            <ac:spMk id="19" creationId="{B4370CE6-2859-8B44-A647-FD5F770A39B8}"/>
          </ac:spMkLst>
        </pc:spChg>
        <pc:spChg chg="mod">
          <ac:chgData name="Weidemann, Klara Neema" userId="628a083d-21b5-4aff-bcc9-4bf3934b79d5" providerId="ADAL" clId="{042A7CC1-9BD7-4173-BEB7-A1D13123B2A5}" dt="2023-03-09T09:02:33.246" v="1125" actId="2711"/>
          <ac:spMkLst>
            <pc:docMk/>
            <pc:sldMk cId="285248185" sldId="409"/>
            <ac:spMk id="21" creationId="{2D450EB3-8463-F041-8583-47BEB99525C5}"/>
          </ac:spMkLst>
        </pc:spChg>
        <pc:spChg chg="mod">
          <ac:chgData name="Weidemann, Klara Neema" userId="628a083d-21b5-4aff-bcc9-4bf3934b79d5" providerId="ADAL" clId="{042A7CC1-9BD7-4173-BEB7-A1D13123B2A5}" dt="2023-03-09T09:02:33.246" v="1125" actId="2711"/>
          <ac:spMkLst>
            <pc:docMk/>
            <pc:sldMk cId="285248185" sldId="409"/>
            <ac:spMk id="22" creationId="{36083246-E4CA-B14C-B93F-E174083AF9D0}"/>
          </ac:spMkLst>
        </pc:spChg>
        <pc:grpChg chg="mod">
          <ac:chgData name="Weidemann, Klara Neema" userId="628a083d-21b5-4aff-bcc9-4bf3934b79d5" providerId="ADAL" clId="{042A7CC1-9BD7-4173-BEB7-A1D13123B2A5}" dt="2023-03-09T09:02:33.246" v="1125" actId="2711"/>
          <ac:grpSpMkLst>
            <pc:docMk/>
            <pc:sldMk cId="285248185" sldId="409"/>
            <ac:grpSpMk id="9" creationId="{CE8F9349-051E-F741-8930-D69451D52263}"/>
          </ac:grpSpMkLst>
        </pc:grpChg>
        <pc:grpChg chg="mod">
          <ac:chgData name="Weidemann, Klara Neema" userId="628a083d-21b5-4aff-bcc9-4bf3934b79d5" providerId="ADAL" clId="{042A7CC1-9BD7-4173-BEB7-A1D13123B2A5}" dt="2023-03-09T09:02:33.246" v="1125" actId="2711"/>
          <ac:grpSpMkLst>
            <pc:docMk/>
            <pc:sldMk cId="285248185" sldId="409"/>
            <ac:grpSpMk id="12" creationId="{F406358B-E48A-B648-A673-B4537851414D}"/>
          </ac:grpSpMkLst>
        </pc:grpChg>
        <pc:grpChg chg="mod">
          <ac:chgData name="Weidemann, Klara Neema" userId="628a083d-21b5-4aff-bcc9-4bf3934b79d5" providerId="ADAL" clId="{042A7CC1-9BD7-4173-BEB7-A1D13123B2A5}" dt="2023-03-09T09:02:33.246" v="1125" actId="2711"/>
          <ac:grpSpMkLst>
            <pc:docMk/>
            <pc:sldMk cId="285248185" sldId="409"/>
            <ac:grpSpMk id="15" creationId="{5B6F266E-5153-DC4E-9C40-CC5C2F9FC12B}"/>
          </ac:grpSpMkLst>
        </pc:grpChg>
      </pc:sldChg>
      <pc:sldChg chg="addSp delSp modSp add mod ord">
        <pc:chgData name="Weidemann, Klara Neema" userId="628a083d-21b5-4aff-bcc9-4bf3934b79d5" providerId="ADAL" clId="{042A7CC1-9BD7-4173-BEB7-A1D13123B2A5}" dt="2023-03-09T09:05:15.574" v="1256" actId="313"/>
        <pc:sldMkLst>
          <pc:docMk/>
          <pc:sldMk cId="1727103760" sldId="410"/>
        </pc:sldMkLst>
        <pc:spChg chg="add mod">
          <ac:chgData name="Weidemann, Klara Neema" userId="628a083d-21b5-4aff-bcc9-4bf3934b79d5" providerId="ADAL" clId="{042A7CC1-9BD7-4173-BEB7-A1D13123B2A5}" dt="2023-03-09T09:01:42.173" v="1118" actId="1076"/>
          <ac:spMkLst>
            <pc:docMk/>
            <pc:sldMk cId="1727103760" sldId="410"/>
            <ac:spMk id="2" creationId="{5A073C56-FDFD-9BCF-C4CC-CEFAE94D4DCB}"/>
          </ac:spMkLst>
        </pc:spChg>
        <pc:spChg chg="add mod">
          <ac:chgData name="Weidemann, Klara Neema" userId="628a083d-21b5-4aff-bcc9-4bf3934b79d5" providerId="ADAL" clId="{042A7CC1-9BD7-4173-BEB7-A1D13123B2A5}" dt="2023-03-09T09:01:50.214" v="1120" actId="1076"/>
          <ac:spMkLst>
            <pc:docMk/>
            <pc:sldMk cId="1727103760" sldId="410"/>
            <ac:spMk id="3" creationId="{505CE35E-1983-3D1D-74A6-BB560ED101A6}"/>
          </ac:spMkLst>
        </pc:spChg>
        <pc:spChg chg="add mod">
          <ac:chgData name="Weidemann, Klara Neema" userId="628a083d-21b5-4aff-bcc9-4bf3934b79d5" providerId="ADAL" clId="{042A7CC1-9BD7-4173-BEB7-A1D13123B2A5}" dt="2023-03-09T09:01:50.214" v="1120" actId="1076"/>
          <ac:spMkLst>
            <pc:docMk/>
            <pc:sldMk cId="1727103760" sldId="410"/>
            <ac:spMk id="4" creationId="{7D339443-4EC9-F62B-8084-0809010057CE}"/>
          </ac:spMkLst>
        </pc:spChg>
        <pc:spChg chg="add del mod">
          <ac:chgData name="Weidemann, Klara Neema" userId="628a083d-21b5-4aff-bcc9-4bf3934b79d5" providerId="ADAL" clId="{042A7CC1-9BD7-4173-BEB7-A1D13123B2A5}" dt="2023-03-09T09:01:08.370" v="1082"/>
          <ac:spMkLst>
            <pc:docMk/>
            <pc:sldMk cId="1727103760" sldId="410"/>
            <ac:spMk id="5" creationId="{C7108BC2-D553-D23D-7917-55AEFF26F62F}"/>
          </ac:spMkLst>
        </pc:spChg>
        <pc:spChg chg="add mod">
          <ac:chgData name="Weidemann, Klara Neema" userId="628a083d-21b5-4aff-bcc9-4bf3934b79d5" providerId="ADAL" clId="{042A7CC1-9BD7-4173-BEB7-A1D13123B2A5}" dt="2023-03-09T09:01:50.214" v="1120" actId="1076"/>
          <ac:spMkLst>
            <pc:docMk/>
            <pc:sldMk cId="1727103760" sldId="410"/>
            <ac:spMk id="6" creationId="{0699B9C8-0D81-73FD-C099-4C1FFA3F3E65}"/>
          </ac:spMkLst>
        </pc:spChg>
        <pc:spChg chg="mod">
          <ac:chgData name="Weidemann, Klara Neema" userId="628a083d-21b5-4aff-bcc9-4bf3934b79d5" providerId="ADAL" clId="{042A7CC1-9BD7-4173-BEB7-A1D13123B2A5}" dt="2023-03-09T09:05:15.574" v="1256" actId="313"/>
          <ac:spMkLst>
            <pc:docMk/>
            <pc:sldMk cId="1727103760" sldId="410"/>
            <ac:spMk id="7" creationId="{00000000-0000-0000-0000-000000000000}"/>
          </ac:spMkLst>
        </pc:spChg>
        <pc:spChg chg="add mod">
          <ac:chgData name="Weidemann, Klara Neema" userId="628a083d-21b5-4aff-bcc9-4bf3934b79d5" providerId="ADAL" clId="{042A7CC1-9BD7-4173-BEB7-A1D13123B2A5}" dt="2023-03-09T09:01:43.492" v="1119" actId="1076"/>
          <ac:spMkLst>
            <pc:docMk/>
            <pc:sldMk cId="1727103760" sldId="410"/>
            <ac:spMk id="8" creationId="{2DA28FA8-CDA8-7509-E2DB-509092884C30}"/>
          </ac:spMkLst>
        </pc:spChg>
        <pc:spChg chg="mod">
          <ac:chgData name="Weidemann, Klara Neema" userId="628a083d-21b5-4aff-bcc9-4bf3934b79d5" providerId="ADAL" clId="{042A7CC1-9BD7-4173-BEB7-A1D13123B2A5}" dt="2023-03-09T09:01:38.529" v="1117" actId="20577"/>
          <ac:spMkLst>
            <pc:docMk/>
            <pc:sldMk cId="1727103760" sldId="410"/>
            <ac:spMk id="9" creationId="{00000000-0000-0000-0000-000000000000}"/>
          </ac:spMkLst>
        </pc:spChg>
      </pc:sldChg>
      <pc:sldChg chg="modSp add mod ord">
        <pc:chgData name="Weidemann, Klara Neema" userId="628a083d-21b5-4aff-bcc9-4bf3934b79d5" providerId="ADAL" clId="{042A7CC1-9BD7-4173-BEB7-A1D13123B2A5}" dt="2023-03-09T09:04:18.291" v="1225" actId="20577"/>
        <pc:sldMkLst>
          <pc:docMk/>
          <pc:sldMk cId="2194619294" sldId="413"/>
        </pc:sldMkLst>
        <pc:spChg chg="mod">
          <ac:chgData name="Weidemann, Klara Neema" userId="628a083d-21b5-4aff-bcc9-4bf3934b79d5" providerId="ADAL" clId="{042A7CC1-9BD7-4173-BEB7-A1D13123B2A5}" dt="2023-03-09T09:03:57.427" v="1137" actId="20577"/>
          <ac:spMkLst>
            <pc:docMk/>
            <pc:sldMk cId="2194619294" sldId="413"/>
            <ac:spMk id="2" creationId="{EC36EE88-47BB-4DA9-A3F9-7AD30CD12F93}"/>
          </ac:spMkLst>
        </pc:spChg>
        <pc:spChg chg="mod">
          <ac:chgData name="Weidemann, Klara Neema" userId="628a083d-21b5-4aff-bcc9-4bf3934b79d5" providerId="ADAL" clId="{042A7CC1-9BD7-4173-BEB7-A1D13123B2A5}" dt="2023-03-09T08:51:29.588" v="196" actId="207"/>
          <ac:spMkLst>
            <pc:docMk/>
            <pc:sldMk cId="2194619294" sldId="413"/>
            <ac:spMk id="19" creationId="{00000000-0000-0000-0000-000000000000}"/>
          </ac:spMkLst>
        </pc:spChg>
        <pc:spChg chg="mod">
          <ac:chgData name="Weidemann, Klara Neema" userId="628a083d-21b5-4aff-bcc9-4bf3934b79d5" providerId="ADAL" clId="{042A7CC1-9BD7-4173-BEB7-A1D13123B2A5}" dt="2023-03-09T09:04:18.291" v="1225" actId="20577"/>
          <ac:spMkLst>
            <pc:docMk/>
            <pc:sldMk cId="2194619294" sldId="413"/>
            <ac:spMk id="20" creationId="{00000000-0000-0000-0000-000000000000}"/>
          </ac:spMkLst>
        </pc:spChg>
      </pc:sldChg>
      <pc:sldChg chg="del">
        <pc:chgData name="Weidemann, Klara Neema" userId="628a083d-21b5-4aff-bcc9-4bf3934b79d5" providerId="ADAL" clId="{042A7CC1-9BD7-4173-BEB7-A1D13123B2A5}" dt="2023-03-09T08:43:34.193" v="4" actId="47"/>
        <pc:sldMkLst>
          <pc:docMk/>
          <pc:sldMk cId="149358366" sldId="414"/>
        </pc:sldMkLst>
      </pc:sldChg>
      <pc:sldChg chg="del">
        <pc:chgData name="Weidemann, Klara Neema" userId="628a083d-21b5-4aff-bcc9-4bf3934b79d5" providerId="ADAL" clId="{042A7CC1-9BD7-4173-BEB7-A1D13123B2A5}" dt="2023-03-09T08:50:39.677" v="183" actId="47"/>
        <pc:sldMkLst>
          <pc:docMk/>
          <pc:sldMk cId="4211777014" sldId="416"/>
        </pc:sldMkLst>
      </pc:sldChg>
      <pc:sldChg chg="del">
        <pc:chgData name="Weidemann, Klara Neema" userId="628a083d-21b5-4aff-bcc9-4bf3934b79d5" providerId="ADAL" clId="{042A7CC1-9BD7-4173-BEB7-A1D13123B2A5}" dt="2023-03-09T08:50:57.824" v="188" actId="47"/>
        <pc:sldMkLst>
          <pc:docMk/>
          <pc:sldMk cId="3002142546" sldId="417"/>
        </pc:sldMkLst>
      </pc:sldChg>
      <pc:sldChg chg="addSp delSp modSp mod delAnim modAnim">
        <pc:chgData name="Weidemann, Klara Neema" userId="628a083d-21b5-4aff-bcc9-4bf3934b79d5" providerId="ADAL" clId="{042A7CC1-9BD7-4173-BEB7-A1D13123B2A5}" dt="2023-03-09T09:03:25.438" v="1133" actId="2711"/>
        <pc:sldMkLst>
          <pc:docMk/>
          <pc:sldMk cId="1658716449" sldId="418"/>
        </pc:sldMkLst>
        <pc:spChg chg="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2" creationId="{257EFB94-8389-E9B5-8D97-999D38565083}"/>
          </ac:spMkLst>
        </pc:spChg>
        <pc:spChg chg="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3" creationId="{43D2EE19-667A-EB3A-535C-9EB21A74E051}"/>
          </ac:spMkLst>
        </pc:spChg>
        <pc:spChg chg="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4" creationId="{00000000-0000-0000-0000-000000000000}"/>
          </ac:spMkLst>
        </pc:spChg>
        <pc:spChg chg="add 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5" creationId="{EE455F3C-75B7-C8CD-2614-FF15C20E23B1}"/>
          </ac:spMkLst>
        </pc:spChg>
        <pc:spChg chg="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6" creationId="{BC9D80A6-E495-91FF-94D2-E7022DADCBBD}"/>
          </ac:spMkLst>
        </pc:spChg>
        <pc:spChg chg="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7" creationId="{CA854B0E-25C9-A46D-B846-C706A52142F5}"/>
          </ac:spMkLst>
        </pc:spChg>
        <pc:spChg chg="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8" creationId="{B5166474-2CE8-4D54-931D-167BD0CDC162}"/>
          </ac:spMkLst>
        </pc:spChg>
        <pc:spChg chg="add 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9" creationId="{F4E477FB-2351-4033-02A3-5818936A2144}"/>
          </ac:spMkLst>
        </pc:spChg>
        <pc:spChg chg="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10" creationId="{55EC4B41-F7AF-4ECC-9F15-61F599621885}"/>
          </ac:spMkLst>
        </pc:spChg>
        <pc:spChg chg="del">
          <ac:chgData name="Weidemann, Klara Neema" userId="628a083d-21b5-4aff-bcc9-4bf3934b79d5" providerId="ADAL" clId="{042A7CC1-9BD7-4173-BEB7-A1D13123B2A5}" dt="2023-03-09T08:49:05.481" v="178" actId="478"/>
          <ac:spMkLst>
            <pc:docMk/>
            <pc:sldMk cId="1658716449" sldId="418"/>
            <ac:spMk id="11" creationId="{FC48D552-78A6-4406-83D4-8C8AAC8C734A}"/>
          </ac:spMkLst>
        </pc:spChg>
        <pc:spChg chg="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12" creationId="{55EC4B41-F7AF-4ECC-9F15-61F599621885}"/>
          </ac:spMkLst>
        </pc:spChg>
        <pc:spChg chg="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17" creationId="{182ED06D-5470-41A1-B3F0-30F477276B7B}"/>
          </ac:spMkLst>
        </pc:spChg>
        <pc:spChg chg="del">
          <ac:chgData name="Weidemann, Klara Neema" userId="628a083d-21b5-4aff-bcc9-4bf3934b79d5" providerId="ADAL" clId="{042A7CC1-9BD7-4173-BEB7-A1D13123B2A5}" dt="2023-03-09T08:49:06.908" v="179" actId="478"/>
          <ac:spMkLst>
            <pc:docMk/>
            <pc:sldMk cId="1658716449" sldId="418"/>
            <ac:spMk id="20" creationId="{A4988608-BAE2-456D-B03B-09F69D253B8F}"/>
          </ac:spMkLst>
        </pc:spChg>
        <pc:spChg chg="mod">
          <ac:chgData name="Weidemann, Klara Neema" userId="628a083d-21b5-4aff-bcc9-4bf3934b79d5" providerId="ADAL" clId="{042A7CC1-9BD7-4173-BEB7-A1D13123B2A5}" dt="2023-03-09T09:03:25.438" v="1133" actId="2711"/>
          <ac:spMkLst>
            <pc:docMk/>
            <pc:sldMk cId="1658716449" sldId="418"/>
            <ac:spMk id="24" creationId="{C4184DB7-CD63-4379-99E1-BBD9ECE10966}"/>
          </ac:spMkLst>
        </pc:spChg>
      </pc:sldChg>
      <pc:sldChg chg="del">
        <pc:chgData name="Weidemann, Klara Neema" userId="628a083d-21b5-4aff-bcc9-4bf3934b79d5" providerId="ADAL" clId="{042A7CC1-9BD7-4173-BEB7-A1D13123B2A5}" dt="2023-03-09T08:43:32.268" v="3" actId="47"/>
        <pc:sldMkLst>
          <pc:docMk/>
          <pc:sldMk cId="4097771043" sldId="421"/>
        </pc:sldMkLst>
      </pc:sldChg>
      <pc:sldChg chg="del">
        <pc:chgData name="Weidemann, Klara Neema" userId="628a083d-21b5-4aff-bcc9-4bf3934b79d5" providerId="ADAL" clId="{042A7CC1-9BD7-4173-BEB7-A1D13123B2A5}" dt="2023-03-09T08:43:22.130" v="0" actId="47"/>
        <pc:sldMkLst>
          <pc:docMk/>
          <pc:sldMk cId="701652870" sldId="426"/>
        </pc:sldMkLst>
      </pc:sldChg>
      <pc:sldChg chg="del">
        <pc:chgData name="Weidemann, Klara Neema" userId="628a083d-21b5-4aff-bcc9-4bf3934b79d5" providerId="ADAL" clId="{042A7CC1-9BD7-4173-BEB7-A1D13123B2A5}" dt="2023-03-09T08:43:25.104" v="1" actId="47"/>
        <pc:sldMkLst>
          <pc:docMk/>
          <pc:sldMk cId="341936532" sldId="438"/>
        </pc:sldMkLst>
      </pc:sldChg>
      <pc:sldChg chg="del">
        <pc:chgData name="Weidemann, Klara Neema" userId="628a083d-21b5-4aff-bcc9-4bf3934b79d5" providerId="ADAL" clId="{042A7CC1-9BD7-4173-BEB7-A1D13123B2A5}" dt="2023-03-09T08:43:36.920" v="5" actId="47"/>
        <pc:sldMkLst>
          <pc:docMk/>
          <pc:sldMk cId="1853122658" sldId="439"/>
        </pc:sldMkLst>
      </pc:sldChg>
      <pc:sldChg chg="del">
        <pc:chgData name="Weidemann, Klara Neema" userId="628a083d-21b5-4aff-bcc9-4bf3934b79d5" providerId="ADAL" clId="{042A7CC1-9BD7-4173-BEB7-A1D13123B2A5}" dt="2023-03-09T08:43:27.095" v="2" actId="47"/>
        <pc:sldMkLst>
          <pc:docMk/>
          <pc:sldMk cId="1577310155" sldId="440"/>
        </pc:sldMkLst>
      </pc:sldChg>
      <pc:sldChg chg="addSp delSp modSp mod delAnim modAnim">
        <pc:chgData name="Weidemann, Klara Neema" userId="628a083d-21b5-4aff-bcc9-4bf3934b79d5" providerId="ADAL" clId="{042A7CC1-9BD7-4173-BEB7-A1D13123B2A5}" dt="2023-03-09T09:03:38.249" v="1134" actId="2711"/>
        <pc:sldMkLst>
          <pc:docMk/>
          <pc:sldMk cId="2914697120" sldId="441"/>
        </pc:sldMkLst>
        <pc:spChg chg="add del mod">
          <ac:chgData name="Weidemann, Klara Neema" userId="628a083d-21b5-4aff-bcc9-4bf3934b79d5" providerId="ADAL" clId="{042A7CC1-9BD7-4173-BEB7-A1D13123B2A5}" dt="2023-03-09T08:47:14.004" v="141"/>
          <ac:spMkLst>
            <pc:docMk/>
            <pc:sldMk cId="2914697120" sldId="441"/>
            <ac:spMk id="2" creationId="{075E4973-FCF8-F61D-EF6D-21B246CCE619}"/>
          </ac:spMkLst>
        </pc:spChg>
        <pc:spChg chg="add del mod">
          <ac:chgData name="Weidemann, Klara Neema" userId="628a083d-21b5-4aff-bcc9-4bf3934b79d5" providerId="ADAL" clId="{042A7CC1-9BD7-4173-BEB7-A1D13123B2A5}" dt="2023-03-09T08:47:14.004" v="141"/>
          <ac:spMkLst>
            <pc:docMk/>
            <pc:sldMk cId="2914697120" sldId="441"/>
            <ac:spMk id="3" creationId="{2EC6E153-643A-B87B-D1C1-03D676742DCA}"/>
          </ac:spMkLst>
        </pc:spChg>
        <pc:spChg chg="del mod">
          <ac:chgData name="Weidemann, Klara Neema" userId="628a083d-21b5-4aff-bcc9-4bf3934b79d5" providerId="ADAL" clId="{042A7CC1-9BD7-4173-BEB7-A1D13123B2A5}" dt="2023-03-09T08:47:41.980" v="171" actId="478"/>
          <ac:spMkLst>
            <pc:docMk/>
            <pc:sldMk cId="2914697120" sldId="441"/>
            <ac:spMk id="4" creationId="{00000000-0000-0000-0000-000000000000}"/>
          </ac:spMkLst>
        </pc:spChg>
        <pc:spChg chg="add mod">
          <ac:chgData name="Weidemann, Klara Neema" userId="628a083d-21b5-4aff-bcc9-4bf3934b79d5" providerId="ADAL" clId="{042A7CC1-9BD7-4173-BEB7-A1D13123B2A5}" dt="2023-03-09T09:03:38.249" v="1134" actId="2711"/>
          <ac:spMkLst>
            <pc:docMk/>
            <pc:sldMk cId="2914697120" sldId="441"/>
            <ac:spMk id="5" creationId="{CA9E0E35-5449-62D4-4274-77444747A507}"/>
          </ac:spMkLst>
        </pc:spChg>
        <pc:spChg chg="add mod">
          <ac:chgData name="Weidemann, Klara Neema" userId="628a083d-21b5-4aff-bcc9-4bf3934b79d5" providerId="ADAL" clId="{042A7CC1-9BD7-4173-BEB7-A1D13123B2A5}" dt="2023-03-09T09:03:38.249" v="1134" actId="2711"/>
          <ac:spMkLst>
            <pc:docMk/>
            <pc:sldMk cId="2914697120" sldId="441"/>
            <ac:spMk id="6" creationId="{2A2F9221-9F67-F1C4-6070-F58DADCACA4A}"/>
          </ac:spMkLst>
        </pc:spChg>
        <pc:spChg chg="mod">
          <ac:chgData name="Weidemann, Klara Neema" userId="628a083d-21b5-4aff-bcc9-4bf3934b79d5" providerId="ADAL" clId="{042A7CC1-9BD7-4173-BEB7-A1D13123B2A5}" dt="2023-03-09T09:03:38.249" v="1134" actId="2711"/>
          <ac:spMkLst>
            <pc:docMk/>
            <pc:sldMk cId="2914697120" sldId="441"/>
            <ac:spMk id="8" creationId="{B5166474-2CE8-4D54-931D-167BD0CDC162}"/>
          </ac:spMkLst>
        </pc:spChg>
        <pc:spChg chg="add del mod">
          <ac:chgData name="Weidemann, Klara Neema" userId="628a083d-21b5-4aff-bcc9-4bf3934b79d5" providerId="ADAL" clId="{042A7CC1-9BD7-4173-BEB7-A1D13123B2A5}" dt="2023-03-09T08:47:48.789" v="174" actId="478"/>
          <ac:spMkLst>
            <pc:docMk/>
            <pc:sldMk cId="2914697120" sldId="441"/>
            <ac:spMk id="9" creationId="{A6D9E5B2-554A-94E4-11CC-2CF0A177114F}"/>
          </ac:spMkLst>
        </pc:spChg>
        <pc:spChg chg="mod">
          <ac:chgData name="Weidemann, Klara Neema" userId="628a083d-21b5-4aff-bcc9-4bf3934b79d5" providerId="ADAL" clId="{042A7CC1-9BD7-4173-BEB7-A1D13123B2A5}" dt="2023-03-09T09:03:38.249" v="1134" actId="2711"/>
          <ac:spMkLst>
            <pc:docMk/>
            <pc:sldMk cId="2914697120" sldId="441"/>
            <ac:spMk id="10" creationId="{55EC4B41-F7AF-4ECC-9F15-61F599621885}"/>
          </ac:spMkLst>
        </pc:spChg>
        <pc:spChg chg="del">
          <ac:chgData name="Weidemann, Klara Neema" userId="628a083d-21b5-4aff-bcc9-4bf3934b79d5" providerId="ADAL" clId="{042A7CC1-9BD7-4173-BEB7-A1D13123B2A5}" dt="2023-03-09T08:47:58.879" v="176" actId="478"/>
          <ac:spMkLst>
            <pc:docMk/>
            <pc:sldMk cId="2914697120" sldId="441"/>
            <ac:spMk id="11" creationId="{FC48D552-78A6-4406-83D4-8C8AAC8C734A}"/>
          </ac:spMkLst>
        </pc:spChg>
        <pc:spChg chg="mod">
          <ac:chgData name="Weidemann, Klara Neema" userId="628a083d-21b5-4aff-bcc9-4bf3934b79d5" providerId="ADAL" clId="{042A7CC1-9BD7-4173-BEB7-A1D13123B2A5}" dt="2023-03-09T09:03:38.249" v="1134" actId="2711"/>
          <ac:spMkLst>
            <pc:docMk/>
            <pc:sldMk cId="2914697120" sldId="441"/>
            <ac:spMk id="12" creationId="{55EC4B41-F7AF-4ECC-9F15-61F599621885}"/>
          </ac:spMkLst>
        </pc:spChg>
        <pc:spChg chg="mod">
          <ac:chgData name="Weidemann, Klara Neema" userId="628a083d-21b5-4aff-bcc9-4bf3934b79d5" providerId="ADAL" clId="{042A7CC1-9BD7-4173-BEB7-A1D13123B2A5}" dt="2023-03-09T09:03:38.249" v="1134" actId="2711"/>
          <ac:spMkLst>
            <pc:docMk/>
            <pc:sldMk cId="2914697120" sldId="441"/>
            <ac:spMk id="13" creationId="{AFDD14F4-3145-40F8-4B90-7ED32CFBA917}"/>
          </ac:spMkLst>
        </pc:spChg>
        <pc:spChg chg="mod">
          <ac:chgData name="Weidemann, Klara Neema" userId="628a083d-21b5-4aff-bcc9-4bf3934b79d5" providerId="ADAL" clId="{042A7CC1-9BD7-4173-BEB7-A1D13123B2A5}" dt="2023-03-09T09:03:38.249" v="1134" actId="2711"/>
          <ac:spMkLst>
            <pc:docMk/>
            <pc:sldMk cId="2914697120" sldId="441"/>
            <ac:spMk id="14" creationId="{5BB257C0-B074-E17A-6929-4AC9EF9D7E1D}"/>
          </ac:spMkLst>
        </pc:spChg>
        <pc:spChg chg="mod">
          <ac:chgData name="Weidemann, Klara Neema" userId="628a083d-21b5-4aff-bcc9-4bf3934b79d5" providerId="ADAL" clId="{042A7CC1-9BD7-4173-BEB7-A1D13123B2A5}" dt="2023-03-09T09:03:38.249" v="1134" actId="2711"/>
          <ac:spMkLst>
            <pc:docMk/>
            <pc:sldMk cId="2914697120" sldId="441"/>
            <ac:spMk id="15" creationId="{36FCA9EE-1D43-27FE-8167-4617E2794FAC}"/>
          </ac:spMkLst>
        </pc:spChg>
        <pc:spChg chg="mod">
          <ac:chgData name="Weidemann, Klara Neema" userId="628a083d-21b5-4aff-bcc9-4bf3934b79d5" providerId="ADAL" clId="{042A7CC1-9BD7-4173-BEB7-A1D13123B2A5}" dt="2023-03-09T09:03:38.249" v="1134" actId="2711"/>
          <ac:spMkLst>
            <pc:docMk/>
            <pc:sldMk cId="2914697120" sldId="441"/>
            <ac:spMk id="16" creationId="{1924D100-B501-AC20-C8E8-C032DD033945}"/>
          </ac:spMkLst>
        </pc:spChg>
        <pc:spChg chg="add del mod">
          <ac:chgData name="Weidemann, Klara Neema" userId="628a083d-21b5-4aff-bcc9-4bf3934b79d5" providerId="ADAL" clId="{042A7CC1-9BD7-4173-BEB7-A1D13123B2A5}" dt="2023-03-09T09:03:38.249" v="1134" actId="2711"/>
          <ac:spMkLst>
            <pc:docMk/>
            <pc:sldMk cId="2914697120" sldId="441"/>
            <ac:spMk id="17" creationId="{182ED06D-5470-41A1-B3F0-30F477276B7B}"/>
          </ac:spMkLst>
        </pc:spChg>
        <pc:spChg chg="mod">
          <ac:chgData name="Weidemann, Klara Neema" userId="628a083d-21b5-4aff-bcc9-4bf3934b79d5" providerId="ADAL" clId="{042A7CC1-9BD7-4173-BEB7-A1D13123B2A5}" dt="2023-03-09T09:03:38.249" v="1134" actId="2711"/>
          <ac:spMkLst>
            <pc:docMk/>
            <pc:sldMk cId="2914697120" sldId="441"/>
            <ac:spMk id="18" creationId="{9B257347-11EE-AD0B-E4EF-1AA74B067FB8}"/>
          </ac:spMkLst>
        </pc:spChg>
        <pc:spChg chg="del">
          <ac:chgData name="Weidemann, Klara Neema" userId="628a083d-21b5-4aff-bcc9-4bf3934b79d5" providerId="ADAL" clId="{042A7CC1-9BD7-4173-BEB7-A1D13123B2A5}" dt="2023-03-09T08:48:01.018" v="177" actId="478"/>
          <ac:spMkLst>
            <pc:docMk/>
            <pc:sldMk cId="2914697120" sldId="441"/>
            <ac:spMk id="20" creationId="{A4988608-BAE2-456D-B03B-09F69D253B8F}"/>
          </ac:spMkLst>
        </pc:spChg>
      </pc:sldChg>
      <pc:sldChg chg="add del ord">
        <pc:chgData name="Weidemann, Klara Neema" userId="628a083d-21b5-4aff-bcc9-4bf3934b79d5" providerId="ADAL" clId="{042A7CC1-9BD7-4173-BEB7-A1D13123B2A5}" dt="2023-03-09T09:02:01.466" v="1121" actId="47"/>
        <pc:sldMkLst>
          <pc:docMk/>
          <pc:sldMk cId="2152811761" sldId="442"/>
        </pc:sldMkLst>
      </pc:sldChg>
      <pc:sldMasterChg chg="delSldLayout">
        <pc:chgData name="Weidemann, Klara Neema" userId="628a083d-21b5-4aff-bcc9-4bf3934b79d5" providerId="ADAL" clId="{042A7CC1-9BD7-4173-BEB7-A1D13123B2A5}" dt="2023-03-09T08:43:27.095" v="2" actId="47"/>
        <pc:sldMasterMkLst>
          <pc:docMk/>
          <pc:sldMasterMk cId="0" sldId="2147483648"/>
        </pc:sldMasterMkLst>
        <pc:sldLayoutChg chg="del">
          <pc:chgData name="Weidemann, Klara Neema" userId="628a083d-21b5-4aff-bcc9-4bf3934b79d5" providerId="ADAL" clId="{042A7CC1-9BD7-4173-BEB7-A1D13123B2A5}" dt="2023-03-09T08:43:27.095" v="2" actId="47"/>
          <pc:sldLayoutMkLst>
            <pc:docMk/>
            <pc:sldMasterMk cId="0" sldId="2147483648"/>
            <pc:sldLayoutMk cId="739818891" sldId="2147483767"/>
          </pc:sldLayoutMkLst>
        </pc:sldLayoutChg>
      </pc:sldMasterChg>
    </pc:docChg>
  </pc:docChgLst>
  <pc:docChgLst>
    <pc:chgData name="Weidemann, Klara Neema" userId="S::klaraneema.weidemann@goethe.de::628a083d-21b5-4aff-bcc9-4bf3934b79d5" providerId="AD" clId="Web-{96B30AC7-9D4D-7859-6054-326B6849B7B7}"/>
    <pc:docChg chg="modSld">
      <pc:chgData name="Weidemann, Klara Neema" userId="S::klaraneema.weidemann@goethe.de::628a083d-21b5-4aff-bcc9-4bf3934b79d5" providerId="AD" clId="Web-{96B30AC7-9D4D-7859-6054-326B6849B7B7}" dt="2023-03-10T09:00:32.475" v="150"/>
      <pc:docMkLst>
        <pc:docMk/>
      </pc:docMkLst>
      <pc:sldChg chg="addSp modSp addAnim">
        <pc:chgData name="Weidemann, Klara Neema" userId="S::klaraneema.weidemann@goethe.de::628a083d-21b5-4aff-bcc9-4bf3934b79d5" providerId="AD" clId="Web-{96B30AC7-9D4D-7859-6054-326B6849B7B7}" dt="2023-03-10T09:00:22.928" v="148" actId="14100"/>
        <pc:sldMkLst>
          <pc:docMk/>
          <pc:sldMk cId="1658716449" sldId="418"/>
        </pc:sldMkLst>
        <pc:spChg chg="mod">
          <ac:chgData name="Weidemann, Klara Neema" userId="S::klaraneema.weidemann@goethe.de::628a083d-21b5-4aff-bcc9-4bf3934b79d5" providerId="AD" clId="Web-{96B30AC7-9D4D-7859-6054-326B6849B7B7}" dt="2023-03-10T08:52:23.868" v="54" actId="20577"/>
          <ac:spMkLst>
            <pc:docMk/>
            <pc:sldMk cId="1658716449" sldId="418"/>
            <ac:spMk id="5" creationId="{EE455F3C-75B7-C8CD-2614-FF15C20E23B1}"/>
          </ac:spMkLst>
        </pc:spChg>
        <pc:spChg chg="mod">
          <ac:chgData name="Weidemann, Klara Neema" userId="S::klaraneema.weidemann@goethe.de::628a083d-21b5-4aff-bcc9-4bf3934b79d5" providerId="AD" clId="Web-{96B30AC7-9D4D-7859-6054-326B6849B7B7}" dt="2023-03-10T08:54:51.747" v="66" actId="20577"/>
          <ac:spMkLst>
            <pc:docMk/>
            <pc:sldMk cId="1658716449" sldId="418"/>
            <ac:spMk id="6" creationId="{BC9D80A6-E495-91FF-94D2-E7022DADCBBD}"/>
          </ac:spMkLst>
        </pc:spChg>
        <pc:spChg chg="mod">
          <ac:chgData name="Weidemann, Klara Neema" userId="S::klaraneema.weidemann@goethe.de::628a083d-21b5-4aff-bcc9-4bf3934b79d5" providerId="AD" clId="Web-{96B30AC7-9D4D-7859-6054-326B6849B7B7}" dt="2023-03-10T08:54:54.935" v="67" actId="20577"/>
          <ac:spMkLst>
            <pc:docMk/>
            <pc:sldMk cId="1658716449" sldId="418"/>
            <ac:spMk id="7" creationId="{CA854B0E-25C9-A46D-B846-C706A52142F5}"/>
          </ac:spMkLst>
        </pc:spChg>
        <pc:spChg chg="mod">
          <ac:chgData name="Weidemann, Klara Neema" userId="S::klaraneema.weidemann@goethe.de::628a083d-21b5-4aff-bcc9-4bf3934b79d5" providerId="AD" clId="Web-{96B30AC7-9D4D-7859-6054-326B6849B7B7}" dt="2023-03-10T08:52:57.134" v="60" actId="20577"/>
          <ac:spMkLst>
            <pc:docMk/>
            <pc:sldMk cId="1658716449" sldId="418"/>
            <ac:spMk id="9" creationId="{F4E477FB-2351-4033-02A3-5818936A2144}"/>
          </ac:spMkLst>
        </pc:spChg>
        <pc:spChg chg="mod">
          <ac:chgData name="Weidemann, Klara Neema" userId="S::klaraneema.weidemann@goethe.de::628a083d-21b5-4aff-bcc9-4bf3934b79d5" providerId="AD" clId="Web-{96B30AC7-9D4D-7859-6054-326B6849B7B7}" dt="2023-03-10T08:50:56.412" v="49" actId="20577"/>
          <ac:spMkLst>
            <pc:docMk/>
            <pc:sldMk cId="1658716449" sldId="418"/>
            <ac:spMk id="10" creationId="{55EC4B41-F7AF-4ECC-9F15-61F599621885}"/>
          </ac:spMkLst>
        </pc:spChg>
        <pc:spChg chg="add mod">
          <ac:chgData name="Weidemann, Klara Neema" userId="S::klaraneema.weidemann@goethe.de::628a083d-21b5-4aff-bcc9-4bf3934b79d5" providerId="AD" clId="Web-{96B30AC7-9D4D-7859-6054-326B6849B7B7}" dt="2023-03-10T09:00:22.928" v="148" actId="14100"/>
          <ac:spMkLst>
            <pc:docMk/>
            <pc:sldMk cId="1658716449" sldId="418"/>
            <ac:spMk id="13" creationId="{FA86B957-6FC9-3F01-0C68-3417D24218B8}"/>
          </ac:spMkLst>
        </pc:spChg>
        <pc:spChg chg="mod">
          <ac:chgData name="Weidemann, Klara Neema" userId="S::klaraneema.weidemann@goethe.de::628a083d-21b5-4aff-bcc9-4bf3934b79d5" providerId="AD" clId="Web-{96B30AC7-9D4D-7859-6054-326B6849B7B7}" dt="2023-03-10T08:56:14.906" v="133" actId="1076"/>
          <ac:spMkLst>
            <pc:docMk/>
            <pc:sldMk cId="1658716449" sldId="418"/>
            <ac:spMk id="17" creationId="{182ED06D-5470-41A1-B3F0-30F477276B7B}"/>
          </ac:spMkLst>
        </pc:spChg>
      </pc:sldChg>
      <pc:sldChg chg="addSp delSp modSp addAnim delAnim">
        <pc:chgData name="Weidemann, Klara Neema" userId="S::klaraneema.weidemann@goethe.de::628a083d-21b5-4aff-bcc9-4bf3934b79d5" providerId="AD" clId="Web-{96B30AC7-9D4D-7859-6054-326B6849B7B7}" dt="2023-03-10T09:00:32.475" v="150"/>
        <pc:sldMkLst>
          <pc:docMk/>
          <pc:sldMk cId="2914697120" sldId="441"/>
        </pc:sldMkLst>
        <pc:spChg chg="add del">
          <ac:chgData name="Weidemann, Klara Neema" userId="S::klaraneema.weidemann@goethe.de::628a083d-21b5-4aff-bcc9-4bf3934b79d5" providerId="AD" clId="Web-{96B30AC7-9D4D-7859-6054-326B6849B7B7}" dt="2023-03-10T08:56:26.234" v="136"/>
          <ac:spMkLst>
            <pc:docMk/>
            <pc:sldMk cId="2914697120" sldId="441"/>
            <ac:spMk id="3" creationId="{16D15D06-110D-4003-BD4E-A9323BCFC715}"/>
          </ac:spMkLst>
        </pc:spChg>
        <pc:spChg chg="mod">
          <ac:chgData name="Weidemann, Klara Neema" userId="S::klaraneema.weidemann@goethe.de::628a083d-21b5-4aff-bcc9-4bf3934b79d5" providerId="AD" clId="Web-{96B30AC7-9D4D-7859-6054-326B6849B7B7}" dt="2023-03-10T08:48:13.564" v="18" actId="20577"/>
          <ac:spMkLst>
            <pc:docMk/>
            <pc:sldMk cId="2914697120" sldId="441"/>
            <ac:spMk id="5" creationId="{CA9E0E35-5449-62D4-4274-77444747A507}"/>
          </ac:spMkLst>
        </pc:spChg>
        <pc:spChg chg="mod">
          <ac:chgData name="Weidemann, Klara Neema" userId="S::klaraneema.weidemann@goethe.de::628a083d-21b5-4aff-bcc9-4bf3934b79d5" providerId="AD" clId="Web-{96B30AC7-9D4D-7859-6054-326B6849B7B7}" dt="2023-03-10T08:50:03.723" v="35" actId="20577"/>
          <ac:spMkLst>
            <pc:docMk/>
            <pc:sldMk cId="2914697120" sldId="441"/>
            <ac:spMk id="6" creationId="{2A2F9221-9F67-F1C4-6070-F58DADCACA4A}"/>
          </ac:spMkLst>
        </pc:spChg>
        <pc:spChg chg="add del">
          <ac:chgData name="Weidemann, Klara Neema" userId="S::klaraneema.weidemann@goethe.de::628a083d-21b5-4aff-bcc9-4bf3934b79d5" providerId="AD" clId="Web-{96B30AC7-9D4D-7859-6054-326B6849B7B7}" dt="2023-03-10T09:00:28.506" v="149"/>
          <ac:spMkLst>
            <pc:docMk/>
            <pc:sldMk cId="2914697120" sldId="441"/>
            <ac:spMk id="7" creationId="{3E341848-6BF4-B4DA-78BB-19274F5E488C}"/>
          </ac:spMkLst>
        </pc:spChg>
        <pc:spChg chg="add">
          <ac:chgData name="Weidemann, Klara Neema" userId="S::klaraneema.weidemann@goethe.de::628a083d-21b5-4aff-bcc9-4bf3934b79d5" providerId="AD" clId="Web-{96B30AC7-9D4D-7859-6054-326B6849B7B7}" dt="2023-03-10T09:00:32.475" v="150"/>
          <ac:spMkLst>
            <pc:docMk/>
            <pc:sldMk cId="2914697120" sldId="441"/>
            <ac:spMk id="11" creationId="{7599ED14-3808-3664-3F63-4A5BE711D76E}"/>
          </ac:spMkLst>
        </pc:spChg>
        <pc:spChg chg="mod">
          <ac:chgData name="Weidemann, Klara Neema" userId="S::klaraneema.weidemann@goethe.de::628a083d-21b5-4aff-bcc9-4bf3934b79d5" providerId="AD" clId="Web-{96B30AC7-9D4D-7859-6054-326B6849B7B7}" dt="2023-03-10T08:56:36.453" v="138" actId="20577"/>
          <ac:spMkLst>
            <pc:docMk/>
            <pc:sldMk cId="2914697120" sldId="441"/>
            <ac:spMk id="16" creationId="{1924D100-B501-AC20-C8E8-C032DD033945}"/>
          </ac:spMkLst>
        </pc:spChg>
        <pc:spChg chg="mod">
          <ac:chgData name="Weidemann, Klara Neema" userId="S::klaraneema.weidemann@goethe.de::628a083d-21b5-4aff-bcc9-4bf3934b79d5" providerId="AD" clId="Web-{96B30AC7-9D4D-7859-6054-326B6849B7B7}" dt="2023-03-10T08:56:37.875" v="139" actId="20577"/>
          <ac:spMkLst>
            <pc:docMk/>
            <pc:sldMk cId="2914697120" sldId="441"/>
            <ac:spMk id="18" creationId="{9B257347-11EE-AD0B-E4EF-1AA74B067FB8}"/>
          </ac:spMkLst>
        </pc:spChg>
      </pc:sldChg>
    </pc:docChg>
  </pc:docChgLst>
  <pc:docChgLst>
    <pc:chgData name="Weidemann, Klara Neema" userId="628a083d-21b5-4aff-bcc9-4bf3934b79d5" providerId="ADAL" clId="{A9C5C9A1-0EE6-43C4-9123-E4D8D0080405}"/>
    <pc:docChg chg="undo redo custSel addSld delSld modSld sldOrd">
      <pc:chgData name="Weidemann, Klara Neema" userId="628a083d-21b5-4aff-bcc9-4bf3934b79d5" providerId="ADAL" clId="{A9C5C9A1-0EE6-43C4-9123-E4D8D0080405}" dt="2023-03-23T09:53:29.896" v="850" actId="47"/>
      <pc:docMkLst>
        <pc:docMk/>
      </pc:docMkLst>
      <pc:sldChg chg="modSp mod">
        <pc:chgData name="Weidemann, Klara Neema" userId="628a083d-21b5-4aff-bcc9-4bf3934b79d5" providerId="ADAL" clId="{A9C5C9A1-0EE6-43C4-9123-E4D8D0080405}" dt="2023-03-23T09:31:22.132" v="3" actId="20577"/>
        <pc:sldMkLst>
          <pc:docMk/>
          <pc:sldMk cId="1104825500" sldId="392"/>
        </pc:sldMkLst>
        <pc:spChg chg="mod">
          <ac:chgData name="Weidemann, Klara Neema" userId="628a083d-21b5-4aff-bcc9-4bf3934b79d5" providerId="ADAL" clId="{A9C5C9A1-0EE6-43C4-9123-E4D8D0080405}" dt="2023-03-23T09:31:22.132" v="3" actId="20577"/>
          <ac:spMkLst>
            <pc:docMk/>
            <pc:sldMk cId="1104825500" sldId="392"/>
            <ac:spMk id="2" creationId="{00000000-0000-0000-0000-000000000000}"/>
          </ac:spMkLst>
        </pc:spChg>
      </pc:sldChg>
      <pc:sldChg chg="del">
        <pc:chgData name="Weidemann, Klara Neema" userId="628a083d-21b5-4aff-bcc9-4bf3934b79d5" providerId="ADAL" clId="{A9C5C9A1-0EE6-43C4-9123-E4D8D0080405}" dt="2023-03-23T09:53:29.896" v="850" actId="47"/>
        <pc:sldMkLst>
          <pc:docMk/>
          <pc:sldMk cId="320505785" sldId="393"/>
        </pc:sldMkLst>
      </pc:sldChg>
      <pc:sldChg chg="addSp delSp modSp mod delAnim modAnim">
        <pc:chgData name="Weidemann, Klara Neema" userId="628a083d-21b5-4aff-bcc9-4bf3934b79d5" providerId="ADAL" clId="{A9C5C9A1-0EE6-43C4-9123-E4D8D0080405}" dt="2023-03-23T09:47:53.345" v="676" actId="1037"/>
        <pc:sldMkLst>
          <pc:docMk/>
          <pc:sldMk cId="1658716449" sldId="418"/>
        </pc:sldMkLst>
        <pc:spChg chg="mod">
          <ac:chgData name="Weidemann, Klara Neema" userId="628a083d-21b5-4aff-bcc9-4bf3934b79d5" providerId="ADAL" clId="{A9C5C9A1-0EE6-43C4-9123-E4D8D0080405}" dt="2023-03-23T09:43:05.600" v="437" actId="113"/>
          <ac:spMkLst>
            <pc:docMk/>
            <pc:sldMk cId="1658716449" sldId="418"/>
            <ac:spMk id="2" creationId="{257EFB94-8389-E9B5-8D97-999D38565083}"/>
          </ac:spMkLst>
        </pc:spChg>
        <pc:spChg chg="mod">
          <ac:chgData name="Weidemann, Klara Neema" userId="628a083d-21b5-4aff-bcc9-4bf3934b79d5" providerId="ADAL" clId="{A9C5C9A1-0EE6-43C4-9123-E4D8D0080405}" dt="2023-03-23T09:43:09.510" v="440" actId="114"/>
          <ac:spMkLst>
            <pc:docMk/>
            <pc:sldMk cId="1658716449" sldId="418"/>
            <ac:spMk id="3" creationId="{43D2EE19-667A-EB3A-535C-9EB21A74E051}"/>
          </ac:spMkLst>
        </pc:spChg>
        <pc:spChg chg="add del mod">
          <ac:chgData name="Weidemann, Klara Neema" userId="628a083d-21b5-4aff-bcc9-4bf3934b79d5" providerId="ADAL" clId="{A9C5C9A1-0EE6-43C4-9123-E4D8D0080405}" dt="2023-03-23T09:42:33.709" v="430" actId="6549"/>
          <ac:spMkLst>
            <pc:docMk/>
            <pc:sldMk cId="1658716449" sldId="418"/>
            <ac:spMk id="4" creationId="{00000000-0000-0000-0000-000000000000}"/>
          </ac:spMkLst>
        </pc:spChg>
        <pc:spChg chg="mod">
          <ac:chgData name="Weidemann, Klara Neema" userId="628a083d-21b5-4aff-bcc9-4bf3934b79d5" providerId="ADAL" clId="{A9C5C9A1-0EE6-43C4-9123-E4D8D0080405}" dt="2023-03-23T09:42:58.635" v="435" actId="14100"/>
          <ac:spMkLst>
            <pc:docMk/>
            <pc:sldMk cId="1658716449" sldId="418"/>
            <ac:spMk id="5" creationId="{EE455F3C-75B7-C8CD-2614-FF15C20E23B1}"/>
          </ac:spMkLst>
        </pc:spChg>
        <pc:spChg chg="del">
          <ac:chgData name="Weidemann, Klara Neema" userId="628a083d-21b5-4aff-bcc9-4bf3934b79d5" providerId="ADAL" clId="{A9C5C9A1-0EE6-43C4-9123-E4D8D0080405}" dt="2023-03-23T09:42:17.059" v="424" actId="478"/>
          <ac:spMkLst>
            <pc:docMk/>
            <pc:sldMk cId="1658716449" sldId="418"/>
            <ac:spMk id="6" creationId="{BC9D80A6-E495-91FF-94D2-E7022DADCBBD}"/>
          </ac:spMkLst>
        </pc:spChg>
        <pc:spChg chg="del">
          <ac:chgData name="Weidemann, Klara Neema" userId="628a083d-21b5-4aff-bcc9-4bf3934b79d5" providerId="ADAL" clId="{A9C5C9A1-0EE6-43C4-9123-E4D8D0080405}" dt="2023-03-23T09:42:17.611" v="425" actId="478"/>
          <ac:spMkLst>
            <pc:docMk/>
            <pc:sldMk cId="1658716449" sldId="418"/>
            <ac:spMk id="7" creationId="{CA854B0E-25C9-A46D-B846-C706A52142F5}"/>
          </ac:spMkLst>
        </pc:spChg>
        <pc:spChg chg="mod">
          <ac:chgData name="Weidemann, Klara Neema" userId="628a083d-21b5-4aff-bcc9-4bf3934b79d5" providerId="ADAL" clId="{A9C5C9A1-0EE6-43C4-9123-E4D8D0080405}" dt="2023-03-23T09:40:14.819" v="156" actId="20577"/>
          <ac:spMkLst>
            <pc:docMk/>
            <pc:sldMk cId="1658716449" sldId="418"/>
            <ac:spMk id="8" creationId="{B5166474-2CE8-4D54-931D-167BD0CDC162}"/>
          </ac:spMkLst>
        </pc:spChg>
        <pc:spChg chg="mod">
          <ac:chgData name="Weidemann, Klara Neema" userId="628a083d-21b5-4aff-bcc9-4bf3934b79d5" providerId="ADAL" clId="{A9C5C9A1-0EE6-43C4-9123-E4D8D0080405}" dt="2023-03-23T09:43:01.511" v="436" actId="14100"/>
          <ac:spMkLst>
            <pc:docMk/>
            <pc:sldMk cId="1658716449" sldId="418"/>
            <ac:spMk id="9" creationId="{F4E477FB-2351-4033-02A3-5818936A2144}"/>
          </ac:spMkLst>
        </pc:spChg>
        <pc:spChg chg="mod">
          <ac:chgData name="Weidemann, Klara Neema" userId="628a083d-21b5-4aff-bcc9-4bf3934b79d5" providerId="ADAL" clId="{A9C5C9A1-0EE6-43C4-9123-E4D8D0080405}" dt="2023-03-23T09:42:21.735" v="426" actId="113"/>
          <ac:spMkLst>
            <pc:docMk/>
            <pc:sldMk cId="1658716449" sldId="418"/>
            <ac:spMk id="10" creationId="{55EC4B41-F7AF-4ECC-9F15-61F599621885}"/>
          </ac:spMkLst>
        </pc:spChg>
        <pc:spChg chg="del">
          <ac:chgData name="Weidemann, Klara Neema" userId="628a083d-21b5-4aff-bcc9-4bf3934b79d5" providerId="ADAL" clId="{A9C5C9A1-0EE6-43C4-9123-E4D8D0080405}" dt="2023-03-23T09:39:56.356" v="99" actId="478"/>
          <ac:spMkLst>
            <pc:docMk/>
            <pc:sldMk cId="1658716449" sldId="418"/>
            <ac:spMk id="12" creationId="{55EC4B41-F7AF-4ECC-9F15-61F599621885}"/>
          </ac:spMkLst>
        </pc:spChg>
        <pc:spChg chg="del">
          <ac:chgData name="Weidemann, Klara Neema" userId="628a083d-21b5-4aff-bcc9-4bf3934b79d5" providerId="ADAL" clId="{A9C5C9A1-0EE6-43C4-9123-E4D8D0080405}" dt="2023-03-23T09:42:38.099" v="431" actId="478"/>
          <ac:spMkLst>
            <pc:docMk/>
            <pc:sldMk cId="1658716449" sldId="418"/>
            <ac:spMk id="13" creationId="{FA86B957-6FC9-3F01-0C68-3417D24218B8}"/>
          </ac:spMkLst>
        </pc:spChg>
        <pc:spChg chg="add del mod">
          <ac:chgData name="Weidemann, Klara Neema" userId="628a083d-21b5-4aff-bcc9-4bf3934b79d5" providerId="ADAL" clId="{A9C5C9A1-0EE6-43C4-9123-E4D8D0080405}" dt="2023-03-23T09:42:33.433" v="429" actId="478"/>
          <ac:spMkLst>
            <pc:docMk/>
            <pc:sldMk cId="1658716449" sldId="418"/>
            <ac:spMk id="14" creationId="{D698D975-4940-64A9-CE58-E52A1039C8C1}"/>
          </ac:spMkLst>
        </pc:spChg>
        <pc:spChg chg="add mod">
          <ac:chgData name="Weidemann, Klara Neema" userId="628a083d-21b5-4aff-bcc9-4bf3934b79d5" providerId="ADAL" clId="{A9C5C9A1-0EE6-43C4-9123-E4D8D0080405}" dt="2023-03-23T09:47:46.785" v="662" actId="1037"/>
          <ac:spMkLst>
            <pc:docMk/>
            <pc:sldMk cId="1658716449" sldId="418"/>
            <ac:spMk id="15" creationId="{1642397A-C618-439D-7BC2-40BEDA26FEFE}"/>
          </ac:spMkLst>
        </pc:spChg>
        <pc:spChg chg="add mod">
          <ac:chgData name="Weidemann, Klara Neema" userId="628a083d-21b5-4aff-bcc9-4bf3934b79d5" providerId="ADAL" clId="{A9C5C9A1-0EE6-43C4-9123-E4D8D0080405}" dt="2023-03-23T09:47:48.305" v="664" actId="1037"/>
          <ac:spMkLst>
            <pc:docMk/>
            <pc:sldMk cId="1658716449" sldId="418"/>
            <ac:spMk id="16" creationId="{4E2FD229-44AF-D283-535D-42258F2DDFA4}"/>
          </ac:spMkLst>
        </pc:spChg>
        <pc:spChg chg="add mod">
          <ac:chgData name="Weidemann, Klara Neema" userId="628a083d-21b5-4aff-bcc9-4bf3934b79d5" providerId="ADAL" clId="{A9C5C9A1-0EE6-43C4-9123-E4D8D0080405}" dt="2023-03-23T09:47:51.049" v="669" actId="1037"/>
          <ac:spMkLst>
            <pc:docMk/>
            <pc:sldMk cId="1658716449" sldId="418"/>
            <ac:spMk id="18" creationId="{E17DB3CF-F9F1-8782-F03F-E13F6E5F3BB7}"/>
          </ac:spMkLst>
        </pc:spChg>
        <pc:spChg chg="add mod">
          <ac:chgData name="Weidemann, Klara Neema" userId="628a083d-21b5-4aff-bcc9-4bf3934b79d5" providerId="ADAL" clId="{A9C5C9A1-0EE6-43C4-9123-E4D8D0080405}" dt="2023-03-23T09:47:53.345" v="676" actId="1037"/>
          <ac:spMkLst>
            <pc:docMk/>
            <pc:sldMk cId="1658716449" sldId="418"/>
            <ac:spMk id="19" creationId="{B913ABA2-3DFB-9723-E6C9-341F7F96A46F}"/>
          </ac:spMkLst>
        </pc:spChg>
        <pc:spChg chg="mod">
          <ac:chgData name="Weidemann, Klara Neema" userId="628a083d-21b5-4aff-bcc9-4bf3934b79d5" providerId="ADAL" clId="{A9C5C9A1-0EE6-43C4-9123-E4D8D0080405}" dt="2023-03-23T09:42:52.229" v="434" actId="1076"/>
          <ac:spMkLst>
            <pc:docMk/>
            <pc:sldMk cId="1658716449" sldId="418"/>
            <ac:spMk id="24" creationId="{C4184DB7-CD63-4379-99E1-BBD9ECE10966}"/>
          </ac:spMkLst>
        </pc:spChg>
      </pc:sldChg>
      <pc:sldChg chg="modSp del mod">
        <pc:chgData name="Weidemann, Klara Neema" userId="628a083d-21b5-4aff-bcc9-4bf3934b79d5" providerId="ADAL" clId="{A9C5C9A1-0EE6-43C4-9123-E4D8D0080405}" dt="2023-03-23T09:43:18.917" v="441" actId="47"/>
        <pc:sldMkLst>
          <pc:docMk/>
          <pc:sldMk cId="2914697120" sldId="441"/>
        </pc:sldMkLst>
        <pc:spChg chg="mod">
          <ac:chgData name="Weidemann, Klara Neema" userId="628a083d-21b5-4aff-bcc9-4bf3934b79d5" providerId="ADAL" clId="{A9C5C9A1-0EE6-43C4-9123-E4D8D0080405}" dt="2023-03-23T09:40:25.245" v="191" actId="20577"/>
          <ac:spMkLst>
            <pc:docMk/>
            <pc:sldMk cId="2914697120" sldId="441"/>
            <ac:spMk id="8" creationId="{B5166474-2CE8-4D54-931D-167BD0CDC162}"/>
          </ac:spMkLst>
        </pc:spChg>
      </pc:sldChg>
      <pc:sldChg chg="addSp delSp modSp add mod ord delAnim">
        <pc:chgData name="Weidemann, Klara Neema" userId="628a083d-21b5-4aff-bcc9-4bf3934b79d5" providerId="ADAL" clId="{A9C5C9A1-0EE6-43C4-9123-E4D8D0080405}" dt="2023-03-23T09:44:36.626" v="455" actId="1076"/>
        <pc:sldMkLst>
          <pc:docMk/>
          <pc:sldMk cId="2793881451" sldId="442"/>
        </pc:sldMkLst>
        <pc:spChg chg="del">
          <ac:chgData name="Weidemann, Klara Neema" userId="628a083d-21b5-4aff-bcc9-4bf3934b79d5" providerId="ADAL" clId="{A9C5C9A1-0EE6-43C4-9123-E4D8D0080405}" dt="2023-03-23T09:34:07.744" v="35" actId="478"/>
          <ac:spMkLst>
            <pc:docMk/>
            <pc:sldMk cId="2793881451" sldId="442"/>
            <ac:spMk id="2" creationId="{5A073C56-FDFD-9BCF-C4CC-CEFAE94D4DCB}"/>
          </ac:spMkLst>
        </pc:spChg>
        <pc:spChg chg="del">
          <ac:chgData name="Weidemann, Klara Neema" userId="628a083d-21b5-4aff-bcc9-4bf3934b79d5" providerId="ADAL" clId="{A9C5C9A1-0EE6-43C4-9123-E4D8D0080405}" dt="2023-03-23T09:34:09.694" v="37" actId="478"/>
          <ac:spMkLst>
            <pc:docMk/>
            <pc:sldMk cId="2793881451" sldId="442"/>
            <ac:spMk id="3" creationId="{505CE35E-1983-3D1D-74A6-BB560ED101A6}"/>
          </ac:spMkLst>
        </pc:spChg>
        <pc:spChg chg="del">
          <ac:chgData name="Weidemann, Klara Neema" userId="628a083d-21b5-4aff-bcc9-4bf3934b79d5" providerId="ADAL" clId="{A9C5C9A1-0EE6-43C4-9123-E4D8D0080405}" dt="2023-03-23T09:34:10.303" v="38" actId="478"/>
          <ac:spMkLst>
            <pc:docMk/>
            <pc:sldMk cId="2793881451" sldId="442"/>
            <ac:spMk id="4" creationId="{7D339443-4EC9-F62B-8084-0809010057CE}"/>
          </ac:spMkLst>
        </pc:spChg>
        <pc:spChg chg="del">
          <ac:chgData name="Weidemann, Klara Neema" userId="628a083d-21b5-4aff-bcc9-4bf3934b79d5" providerId="ADAL" clId="{A9C5C9A1-0EE6-43C4-9123-E4D8D0080405}" dt="2023-03-23T09:34:10.774" v="39" actId="478"/>
          <ac:spMkLst>
            <pc:docMk/>
            <pc:sldMk cId="2793881451" sldId="442"/>
            <ac:spMk id="6" creationId="{0699B9C8-0D81-73FD-C099-4C1FFA3F3E65}"/>
          </ac:spMkLst>
        </pc:spChg>
        <pc:spChg chg="mod">
          <ac:chgData name="Weidemann, Klara Neema" userId="628a083d-21b5-4aff-bcc9-4bf3934b79d5" providerId="ADAL" clId="{A9C5C9A1-0EE6-43C4-9123-E4D8D0080405}" dt="2023-03-23T09:44:36.626" v="455" actId="1076"/>
          <ac:spMkLst>
            <pc:docMk/>
            <pc:sldMk cId="2793881451" sldId="442"/>
            <ac:spMk id="7" creationId="{00000000-0000-0000-0000-000000000000}"/>
          </ac:spMkLst>
        </pc:spChg>
        <pc:spChg chg="del">
          <ac:chgData name="Weidemann, Klara Neema" userId="628a083d-21b5-4aff-bcc9-4bf3934b79d5" providerId="ADAL" clId="{A9C5C9A1-0EE6-43C4-9123-E4D8D0080405}" dt="2023-03-23T09:34:08.382" v="36" actId="478"/>
          <ac:spMkLst>
            <pc:docMk/>
            <pc:sldMk cId="2793881451" sldId="442"/>
            <ac:spMk id="8" creationId="{2DA28FA8-CDA8-7509-E2DB-509092884C30}"/>
          </ac:spMkLst>
        </pc:spChg>
        <pc:spChg chg="mod">
          <ac:chgData name="Weidemann, Klara Neema" userId="628a083d-21b5-4aff-bcc9-4bf3934b79d5" providerId="ADAL" clId="{A9C5C9A1-0EE6-43C4-9123-E4D8D0080405}" dt="2023-03-23T09:44:08.709" v="453" actId="1076"/>
          <ac:spMkLst>
            <pc:docMk/>
            <pc:sldMk cId="2793881451" sldId="442"/>
            <ac:spMk id="9" creationId="{00000000-0000-0000-0000-000000000000}"/>
          </ac:spMkLst>
        </pc:spChg>
        <pc:picChg chg="del">
          <ac:chgData name="Weidemann, Klara Neema" userId="628a083d-21b5-4aff-bcc9-4bf3934b79d5" providerId="ADAL" clId="{A9C5C9A1-0EE6-43C4-9123-E4D8D0080405}" dt="2023-03-23T09:35:13.944" v="74" actId="478"/>
          <ac:picMkLst>
            <pc:docMk/>
            <pc:sldMk cId="2793881451" sldId="442"/>
            <ac:picMk id="11" creationId="{00000000-0000-0000-0000-000000000000}"/>
          </ac:picMkLst>
        </pc:picChg>
        <pc:picChg chg="add mod">
          <ac:chgData name="Weidemann, Klara Neema" userId="628a083d-21b5-4aff-bcc9-4bf3934b79d5" providerId="ADAL" clId="{A9C5C9A1-0EE6-43C4-9123-E4D8D0080405}" dt="2023-03-23T09:36:47.773" v="87" actId="27614"/>
          <ac:picMkLst>
            <pc:docMk/>
            <pc:sldMk cId="2793881451" sldId="442"/>
            <ac:picMk id="12" creationId="{93B523DF-32D3-A3E6-1798-77D0180EFD4E}"/>
          </ac:picMkLst>
        </pc:picChg>
      </pc:sldChg>
      <pc:sldChg chg="addSp modSp add mod modAnim">
        <pc:chgData name="Weidemann, Klara Neema" userId="628a083d-21b5-4aff-bcc9-4bf3934b79d5" providerId="ADAL" clId="{A9C5C9A1-0EE6-43C4-9123-E4D8D0080405}" dt="2023-03-23T09:53:24.391" v="849" actId="20577"/>
        <pc:sldMkLst>
          <pc:docMk/>
          <pc:sldMk cId="3286810561" sldId="443"/>
        </pc:sldMkLst>
        <pc:spChg chg="mod">
          <ac:chgData name="Weidemann, Klara Neema" userId="628a083d-21b5-4aff-bcc9-4bf3934b79d5" providerId="ADAL" clId="{A9C5C9A1-0EE6-43C4-9123-E4D8D0080405}" dt="2023-03-23T09:49:10.209" v="708" actId="20577"/>
          <ac:spMkLst>
            <pc:docMk/>
            <pc:sldMk cId="3286810561" sldId="443"/>
            <ac:spMk id="5" creationId="{EE455F3C-75B7-C8CD-2614-FF15C20E23B1}"/>
          </ac:spMkLst>
        </pc:spChg>
        <pc:spChg chg="add mod">
          <ac:chgData name="Weidemann, Klara Neema" userId="628a083d-21b5-4aff-bcc9-4bf3934b79d5" providerId="ADAL" clId="{A9C5C9A1-0EE6-43C4-9123-E4D8D0080405}" dt="2023-03-23T09:51:44.708" v="792" actId="14100"/>
          <ac:spMkLst>
            <pc:docMk/>
            <pc:sldMk cId="3286810561" sldId="443"/>
            <ac:spMk id="6" creationId="{2DE3F615-0F90-B3DF-A395-7B9DB038A701}"/>
          </ac:spMkLst>
        </pc:spChg>
        <pc:spChg chg="add mod">
          <ac:chgData name="Weidemann, Klara Neema" userId="628a083d-21b5-4aff-bcc9-4bf3934b79d5" providerId="ADAL" clId="{A9C5C9A1-0EE6-43C4-9123-E4D8D0080405}" dt="2023-03-23T09:52:06.044" v="815" actId="1076"/>
          <ac:spMkLst>
            <pc:docMk/>
            <pc:sldMk cId="3286810561" sldId="443"/>
            <ac:spMk id="7" creationId="{86B6BBDB-18F3-0660-E869-AD1DA0D369CD}"/>
          </ac:spMkLst>
        </pc:spChg>
        <pc:spChg chg="mod">
          <ac:chgData name="Weidemann, Klara Neema" userId="628a083d-21b5-4aff-bcc9-4bf3934b79d5" providerId="ADAL" clId="{A9C5C9A1-0EE6-43C4-9123-E4D8D0080405}" dt="2023-03-23T09:43:30.939" v="452" actId="20577"/>
          <ac:spMkLst>
            <pc:docMk/>
            <pc:sldMk cId="3286810561" sldId="443"/>
            <ac:spMk id="8" creationId="{B5166474-2CE8-4D54-931D-167BD0CDC162}"/>
          </ac:spMkLst>
        </pc:spChg>
        <pc:spChg chg="mod">
          <ac:chgData name="Weidemann, Klara Neema" userId="628a083d-21b5-4aff-bcc9-4bf3934b79d5" providerId="ADAL" clId="{A9C5C9A1-0EE6-43C4-9123-E4D8D0080405}" dt="2023-03-23T09:50:33.426" v="716" actId="20577"/>
          <ac:spMkLst>
            <pc:docMk/>
            <pc:sldMk cId="3286810561" sldId="443"/>
            <ac:spMk id="9" creationId="{F4E477FB-2351-4033-02A3-5818936A2144}"/>
          </ac:spMkLst>
        </pc:spChg>
        <pc:spChg chg="mod">
          <ac:chgData name="Weidemann, Klara Neema" userId="628a083d-21b5-4aff-bcc9-4bf3934b79d5" providerId="ADAL" clId="{A9C5C9A1-0EE6-43C4-9123-E4D8D0080405}" dt="2023-03-23T09:53:24.391" v="849" actId="20577"/>
          <ac:spMkLst>
            <pc:docMk/>
            <pc:sldMk cId="3286810561" sldId="443"/>
            <ac:spMk id="10" creationId="{55EC4B41-F7AF-4ECC-9F15-61F599621885}"/>
          </ac:spMkLst>
        </pc:spChg>
        <pc:spChg chg="add mod">
          <ac:chgData name="Weidemann, Klara Neema" userId="628a083d-21b5-4aff-bcc9-4bf3934b79d5" providerId="ADAL" clId="{A9C5C9A1-0EE6-43C4-9123-E4D8D0080405}" dt="2023-03-23T09:52:21.330" v="828" actId="14100"/>
          <ac:spMkLst>
            <pc:docMk/>
            <pc:sldMk cId="3286810561" sldId="443"/>
            <ac:spMk id="11" creationId="{E345FB0F-1E97-A090-E26A-AE08611B2B51}"/>
          </ac:spMkLst>
        </pc:spChg>
        <pc:spChg chg="mod">
          <ac:chgData name="Weidemann, Klara Neema" userId="628a083d-21b5-4aff-bcc9-4bf3934b79d5" providerId="ADAL" clId="{A9C5C9A1-0EE6-43C4-9123-E4D8D0080405}" dt="2023-03-23T09:50:50.105" v="741" actId="20577"/>
          <ac:spMkLst>
            <pc:docMk/>
            <pc:sldMk cId="3286810561" sldId="443"/>
            <ac:spMk id="24" creationId="{C4184DB7-CD63-4379-99E1-BBD9ECE10966}"/>
          </ac:spMkLst>
        </pc:spChg>
      </pc:sldChg>
    </pc:docChg>
  </pc:docChgLst>
  <pc:docChgLst>
    <pc:chgData name="Weidemann, Klara Neema" userId="S::klaraneema.weidemann@goethe.de::628a083d-21b5-4aff-bcc9-4bf3934b79d5" providerId="AD" clId="Web-{18816F1C-889A-8C10-EE00-37DF599C0BBC}"/>
    <pc:docChg chg="modSld">
      <pc:chgData name="Weidemann, Klara Neema" userId="S::klaraneema.weidemann@goethe.de::628a083d-21b5-4aff-bcc9-4bf3934b79d5" providerId="AD" clId="Web-{18816F1C-889A-8C10-EE00-37DF599C0BBC}" dt="2023-03-10T04:52:43.412" v="6" actId="20577"/>
      <pc:docMkLst>
        <pc:docMk/>
      </pc:docMkLst>
      <pc:sldChg chg="modSp">
        <pc:chgData name="Weidemann, Klara Neema" userId="S::klaraneema.weidemann@goethe.de::628a083d-21b5-4aff-bcc9-4bf3934b79d5" providerId="AD" clId="Web-{18816F1C-889A-8C10-EE00-37DF599C0BBC}" dt="2023-03-10T04:47:03.961" v="1" actId="20577"/>
        <pc:sldMkLst>
          <pc:docMk/>
          <pc:sldMk cId="2194619294" sldId="413"/>
        </pc:sldMkLst>
        <pc:spChg chg="mod">
          <ac:chgData name="Weidemann, Klara Neema" userId="S::klaraneema.weidemann@goethe.de::628a083d-21b5-4aff-bcc9-4bf3934b79d5" providerId="AD" clId="Web-{18816F1C-889A-8C10-EE00-37DF599C0BBC}" dt="2023-03-10T04:47:03.961" v="1" actId="20577"/>
          <ac:spMkLst>
            <pc:docMk/>
            <pc:sldMk cId="2194619294" sldId="413"/>
            <ac:spMk id="2" creationId="{EC36EE88-47BB-4DA9-A3F9-7AD30CD12F93}"/>
          </ac:spMkLst>
        </pc:spChg>
      </pc:sldChg>
      <pc:sldChg chg="modSp">
        <pc:chgData name="Weidemann, Klara Neema" userId="S::klaraneema.weidemann@goethe.de::628a083d-21b5-4aff-bcc9-4bf3934b79d5" providerId="AD" clId="Web-{18816F1C-889A-8C10-EE00-37DF599C0BBC}" dt="2023-03-10T04:52:43.412" v="6" actId="20577"/>
        <pc:sldMkLst>
          <pc:docMk/>
          <pc:sldMk cId="1658716449" sldId="418"/>
        </pc:sldMkLst>
        <pc:spChg chg="mod">
          <ac:chgData name="Weidemann, Klara Neema" userId="S::klaraneema.weidemann@goethe.de::628a083d-21b5-4aff-bcc9-4bf3934b79d5" providerId="AD" clId="Web-{18816F1C-889A-8C10-EE00-37DF599C0BBC}" dt="2023-03-10T04:52:43.412" v="6" actId="20577"/>
          <ac:spMkLst>
            <pc:docMk/>
            <pc:sldMk cId="1658716449" sldId="418"/>
            <ac:spMk id="5" creationId="{EE455F3C-75B7-C8CD-2614-FF15C20E23B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lanNarrowLF-Book" charset="0"/>
              </a:defRPr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lanNarrowLF-Book" charset="0"/>
              </a:defRPr>
            </a:lvl1pPr>
          </a:lstStyle>
          <a:p>
            <a:fld id="{5DE2F404-E118-4738-B0E0-A2804815B9B2}" type="datetimeFigureOut">
              <a:rPr lang="de-DE"/>
              <a:pPr/>
              <a:t>24.03.2023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lanNarrowLF-Book" charset="0"/>
              </a:defRPr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lanNarrowLF-Book" charset="0"/>
              </a:defRPr>
            </a:lvl1pPr>
          </a:lstStyle>
          <a:p>
            <a:fld id="{D005B27C-8BF5-4845-B4A9-28334D366EA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6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lanNarrowLF-Book" charset="0"/>
              </a:defRPr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lanNarrowLF-Book" charset="0"/>
              </a:defRPr>
            </a:lvl1pPr>
          </a:lstStyle>
          <a:p>
            <a:fld id="{DF0F50C5-E971-4FF6-BCF9-2A6CA41A1C20}" type="datetimeFigureOut">
              <a:rPr lang="de-DE"/>
              <a:pPr/>
              <a:t>24.03.2023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lanNarrowLF-Book" charset="0"/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lanNarrowLF-Book" charset="0"/>
              </a:defRPr>
            </a:lvl1pPr>
          </a:lstStyle>
          <a:p>
            <a:fld id="{3C36366E-571A-4874-B202-EE2528B775D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237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Geneva" charset="-128"/>
        <a:cs typeface="+mn-cs"/>
      </a:defRPr>
    </a:lvl1pPr>
    <a:lvl2pPr marL="174625" indent="-174625" algn="l" rtl="0" fontAlgn="base">
      <a:spcBef>
        <a:spcPct val="30000"/>
      </a:spcBef>
      <a:spcAft>
        <a:spcPct val="0"/>
      </a:spcAft>
      <a:buFont typeface="Arial" pitchFamily="34" charset="0"/>
      <a:buChar char="•"/>
      <a:defRPr kern="1200">
        <a:solidFill>
          <a:schemeClr val="tx1"/>
        </a:solidFill>
        <a:latin typeface="+mn-lt"/>
        <a:ea typeface="Geneva" charset="-128"/>
        <a:cs typeface="+mn-cs"/>
      </a:defRPr>
    </a:lvl2pPr>
    <a:lvl3pPr marL="360363" indent="-185738" algn="l" rtl="0" fontAlgn="base">
      <a:spcBef>
        <a:spcPct val="30000"/>
      </a:spcBef>
      <a:spcAft>
        <a:spcPct val="0"/>
      </a:spcAft>
      <a:buFont typeface="Arial" pitchFamily="34" charset="0"/>
      <a:buChar char="•"/>
      <a:defRPr kern="1200">
        <a:solidFill>
          <a:schemeClr val="tx1"/>
        </a:solidFill>
        <a:latin typeface="+mn-lt"/>
        <a:ea typeface="Geneva" charset="-128"/>
        <a:cs typeface="+mn-cs"/>
      </a:defRPr>
    </a:lvl3pPr>
    <a:lvl4pPr marL="534988" indent="-174625" algn="l" rtl="0" fontAlgn="base">
      <a:spcBef>
        <a:spcPct val="30000"/>
      </a:spcBef>
      <a:spcAft>
        <a:spcPct val="0"/>
      </a:spcAft>
      <a:buFont typeface="Arial" pitchFamily="34" charset="0"/>
      <a:buChar char="•"/>
      <a:defRPr kern="1200">
        <a:solidFill>
          <a:schemeClr val="tx1"/>
        </a:solidFill>
        <a:latin typeface="+mn-lt"/>
        <a:ea typeface="Geneva" charset="-128"/>
        <a:cs typeface="+mn-cs"/>
      </a:defRPr>
    </a:lvl4pPr>
    <a:lvl5pPr marL="719138" indent="-184150" algn="l" rtl="0" fontAlgn="base">
      <a:spcBef>
        <a:spcPct val="30000"/>
      </a:spcBef>
      <a:spcAft>
        <a:spcPct val="0"/>
      </a:spcAft>
      <a:buFont typeface="Arial" pitchFamily="34" charset="0"/>
      <a:buChar char="•"/>
      <a:defRPr kern="1200">
        <a:solidFill>
          <a:schemeClr val="tx1"/>
        </a:solidFill>
        <a:latin typeface="+mn-lt"/>
        <a:ea typeface="Geneva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6366E-571A-4874-B202-EE2528B775D3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2220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59EA9-AB20-47DD-ACD7-4B8940690653}" type="slidenum">
              <a:rPr lang="de-DE" smtClean="0">
                <a:solidFill>
                  <a:prstClr val="black"/>
                </a:solidFill>
              </a:rPr>
              <a:pPr/>
              <a:t>3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932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59EA9-AB20-47DD-ACD7-4B8940690653}" type="slidenum">
              <a:rPr lang="de-DE" smtClean="0">
                <a:solidFill>
                  <a:prstClr val="black"/>
                </a:solidFill>
              </a:rPr>
              <a:pPr/>
              <a:t>4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838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330994"/>
            <a:ext cx="6877050" cy="4481513"/>
          </a:xfrm>
        </p:spPr>
        <p:txBody>
          <a:bodyPr anchor="ctr"/>
          <a:lstStyle>
            <a:lvl1pPr>
              <a:lnSpc>
                <a:spcPct val="85000"/>
              </a:lnSpc>
              <a:defRPr sz="3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250424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FA47E660-DCB0-4E2F-BB88-FC836F460E1B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5497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CA879C04-9A53-4E75-BB5E-603CE84BC73E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803029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0D6AE3-A172-41C7-84EA-DE725AA966E8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461385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AE012538-C327-404A-86F9-AB60CFA6E48A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200294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28EA6533-4259-4840-8C77-5DE4055ACAA6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62893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39AE88-7733-4304-9517-9C3A7B070034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41250965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78AE182B-1E4E-4EF4-81C0-EFCD8EFDDA84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280495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B4EF5543-FD3E-44B7-AC9E-9E3077DB94E8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195214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627D16-4CE1-49B3-974D-1130AB0F00DB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611129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92F0638F-1468-40DC-BAA6-1F3738F06558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620559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 marL="355600" indent="-355600">
              <a:spcBef>
                <a:spcPts val="1200"/>
              </a:spcBef>
              <a:buFont typeface="+mj-lt"/>
              <a:buAutoNum type="arabicPeriod"/>
              <a:defRPr sz="1800" cap="all" baseline="0"/>
            </a:lvl1pPr>
            <a:lvl2pPr marL="625475" indent="-273050">
              <a:lnSpc>
                <a:spcPct val="120000"/>
              </a:lnSpc>
              <a:buFont typeface="+mj-lt"/>
              <a:buAutoNum type="arabicPeriod"/>
              <a:defRPr sz="1400" cap="none" baseline="0"/>
            </a:lvl2pPr>
            <a:lvl3pPr marL="808038" indent="-182563">
              <a:lnSpc>
                <a:spcPct val="120000"/>
              </a:lnSpc>
              <a:tabLst/>
              <a:defRPr sz="1400" cap="none" baseline="0"/>
            </a:lvl3pPr>
            <a:lvl4pPr marL="984250" indent="-176213" defTabSz="987425">
              <a:lnSpc>
                <a:spcPct val="120000"/>
              </a:lnSpc>
              <a:defRPr sz="1400" cap="none" baseline="0"/>
            </a:lvl4pPr>
            <a:lvl5pPr marL="1166813" indent="-182563">
              <a:lnSpc>
                <a:spcPct val="120000"/>
              </a:lnSpc>
              <a:defRPr sz="1400"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98A64234-ED4B-48BC-B458-91FC6D509D3C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3258679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1D6EDD01-56AD-4F77-9BE8-C87D9740E2A0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968569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6DBB7B-38BE-4AAF-9AF9-73226020B964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365024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31AA662E-C45D-49F8-84A5-5790ECF90E46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8848696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9B87326C-A4C7-4AC8-B9E2-599B0AC5DFDE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5933355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84F904-D7AB-4859-94C1-90D35349EFF0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404906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5CD040C8-F890-468A-8001-1B14DD855968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1635020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2763761-6555-4905-967F-98E95C5B3FD1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490966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de-DE">
              <a:solidFill>
                <a:srgbClr val="FFFFFF"/>
              </a:solidFill>
              <a:ea typeface="Geneva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331788"/>
            <a:ext cx="6877050" cy="4476272"/>
          </a:xfrm>
        </p:spPr>
        <p:txBody>
          <a:bodyPr anchor="ctr"/>
          <a:lstStyle>
            <a:lvl1pPr>
              <a:lnSpc>
                <a:spcPct val="85000"/>
              </a:lnSpc>
              <a:defRPr sz="3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3411218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12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264" y="1745721"/>
            <a:ext cx="6100762" cy="2816754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2CBD-21CD-4E64-98C2-3270BE95F8B3}" type="datetime1">
              <a:rPr lang="de-DE" smtClean="0"/>
              <a:t>24.03.2023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Redesign PPT-Master — Grafische Elemente Toolbox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405-CE64-455B-8CE4-BAEDB82C984A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FDF580-A6C4-4883-9ABA-5925D3BE18F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2" y="362426"/>
            <a:ext cx="8208961" cy="314001"/>
          </a:xfrm>
        </p:spPr>
        <p:txBody>
          <a:bodyPr/>
          <a:lstStyle>
            <a:lvl1pPr marL="0" indent="0">
              <a:lnSpc>
                <a:spcPts val="1000"/>
              </a:lnSpc>
              <a:spcAft>
                <a:spcPts val="0"/>
              </a:spcAft>
              <a:buNone/>
              <a:tabLst>
                <a:tab pos="482600" algn="l"/>
              </a:tabLst>
              <a:defRPr b="1" cap="all" baseline="0">
                <a:solidFill>
                  <a:schemeClr val="accent1"/>
                </a:solidFill>
              </a:defRPr>
            </a:lvl1pPr>
            <a:lvl2pPr>
              <a:lnSpc>
                <a:spcPts val="1000"/>
              </a:lnSpc>
              <a:spcAft>
                <a:spcPts val="0"/>
              </a:spcAft>
              <a:defRPr/>
            </a:lvl2pPr>
            <a:lvl3pPr>
              <a:lnSpc>
                <a:spcPts val="1000"/>
              </a:lnSpc>
              <a:spcAft>
                <a:spcPts val="0"/>
              </a:spcAft>
              <a:defRPr/>
            </a:lvl3pPr>
            <a:lvl4pPr>
              <a:lnSpc>
                <a:spcPts val="1000"/>
              </a:lnSpc>
              <a:spcAft>
                <a:spcPts val="0"/>
              </a:spcAft>
              <a:defRPr/>
            </a:lvl4pPr>
            <a:lvl5pPr>
              <a:lnSpc>
                <a:spcPts val="1000"/>
              </a:lnSpc>
              <a:spcAft>
                <a:spcPts val="0"/>
              </a:spcAft>
              <a:defRPr/>
            </a:lvl5pPr>
          </a:lstStyle>
          <a:p>
            <a:pPr lvl="0"/>
            <a:r>
              <a:rPr lang="de-DE" dirty="0"/>
              <a:t>Kolumnentitel oder </a:t>
            </a:r>
            <a:r>
              <a:rPr lang="de-DE" dirty="0" err="1"/>
              <a:t>Tophead</a:t>
            </a:r>
            <a:endParaRPr lang="de-DE" dirty="0"/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92824A2C-501E-47CA-AC03-6B81925E2A4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87899" y="4706022"/>
            <a:ext cx="3997325" cy="31400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tabLst>
                <a:tab pos="88900" algn="l"/>
              </a:tabLst>
              <a:defRPr sz="600" b="0" cap="none" baseline="0">
                <a:solidFill>
                  <a:schemeClr val="bg2"/>
                </a:solidFill>
              </a:defRPr>
            </a:lvl1pPr>
            <a:lvl2pPr>
              <a:lnSpc>
                <a:spcPts val="1000"/>
              </a:lnSpc>
              <a:spcAft>
                <a:spcPts val="0"/>
              </a:spcAft>
              <a:defRPr/>
            </a:lvl2pPr>
            <a:lvl3pPr>
              <a:lnSpc>
                <a:spcPts val="1000"/>
              </a:lnSpc>
              <a:spcAft>
                <a:spcPts val="0"/>
              </a:spcAft>
              <a:defRPr/>
            </a:lvl3pPr>
            <a:lvl4pPr>
              <a:lnSpc>
                <a:spcPts val="1000"/>
              </a:lnSpc>
              <a:spcAft>
                <a:spcPts val="0"/>
              </a:spcAft>
              <a:defRPr/>
            </a:lvl4pPr>
            <a:lvl5pPr>
              <a:lnSpc>
                <a:spcPts val="1000"/>
              </a:lnSpc>
              <a:spcAft>
                <a:spcPts val="0"/>
              </a:spcAft>
              <a:defRPr/>
            </a:lvl5pPr>
          </a:lstStyle>
          <a:p>
            <a:pPr lvl="0"/>
            <a:r>
              <a:rPr lang="de-DE" dirty="0"/>
              <a:t>Fußnote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4772EAD1-4E94-40C4-A136-9E8B46C8A4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596188" y="1769269"/>
            <a:ext cx="1189035" cy="2793205"/>
          </a:xfrm>
        </p:spPr>
        <p:txBody>
          <a:bodyPr/>
          <a:lstStyle>
            <a:lvl1pPr marL="87313" indent="-87313">
              <a:lnSpc>
                <a:spcPct val="110000"/>
              </a:lnSpc>
              <a:spcAft>
                <a:spcPts val="0"/>
              </a:spcAft>
              <a:defRPr sz="700"/>
            </a:lvl1pPr>
            <a:lvl2pPr marL="179388" indent="-92075">
              <a:lnSpc>
                <a:spcPct val="110000"/>
              </a:lnSpc>
              <a:spcAft>
                <a:spcPts val="0"/>
              </a:spcAft>
              <a:defRPr sz="700"/>
            </a:lvl2pPr>
            <a:lvl3pPr marL="266700" indent="-87313">
              <a:lnSpc>
                <a:spcPct val="110000"/>
              </a:lnSpc>
              <a:spcAft>
                <a:spcPts val="0"/>
              </a:spcAft>
              <a:defRPr sz="700"/>
            </a:lvl3pPr>
            <a:lvl4pPr marL="360363" indent="-93663">
              <a:lnSpc>
                <a:spcPct val="110000"/>
              </a:lnSpc>
              <a:spcAft>
                <a:spcPts val="0"/>
              </a:spcAft>
              <a:defRPr sz="700"/>
            </a:lvl4pPr>
            <a:lvl5pPr marL="447675" indent="-87313">
              <a:lnSpc>
                <a:spcPct val="110000"/>
              </a:lnSpc>
              <a:spcAft>
                <a:spcPts val="0"/>
              </a:spcAft>
              <a:defRPr sz="7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24118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3" y="330996"/>
            <a:ext cx="6877051" cy="4481513"/>
          </a:xfrm>
        </p:spPr>
        <p:txBody>
          <a:bodyPr anchor="ctr"/>
          <a:lstStyle>
            <a:lvl1pPr>
              <a:lnSpc>
                <a:spcPct val="85000"/>
              </a:lnSpc>
              <a:defRPr sz="3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250424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F39D37-3EF7-45A4-8ECB-44063E6E3B89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1574542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6877051" cy="3520783"/>
          </a:xfrm>
        </p:spPr>
        <p:txBody>
          <a:bodyPr/>
          <a:lstStyle>
            <a:lvl1pPr marL="355613" indent="-355613">
              <a:spcBef>
                <a:spcPts val="1200"/>
              </a:spcBef>
              <a:buFont typeface="+mj-lt"/>
              <a:buAutoNum type="arabicPeriod"/>
              <a:defRPr sz="1801" cap="all" baseline="0"/>
            </a:lvl1pPr>
            <a:lvl2pPr marL="625499" indent="-273061">
              <a:lnSpc>
                <a:spcPct val="120000"/>
              </a:lnSpc>
              <a:buFont typeface="+mj-lt"/>
              <a:buAutoNum type="arabicPeriod"/>
              <a:defRPr sz="1401" cap="none" baseline="0"/>
            </a:lvl2pPr>
            <a:lvl3pPr marL="808067" indent="-182571">
              <a:lnSpc>
                <a:spcPct val="120000"/>
              </a:lnSpc>
              <a:tabLst/>
              <a:defRPr sz="1401" cap="none" baseline="0"/>
            </a:lvl3pPr>
            <a:lvl4pPr marL="984288" indent="-176221" defTabSz="987463">
              <a:lnSpc>
                <a:spcPct val="120000"/>
              </a:lnSpc>
              <a:defRPr sz="1401" cap="none" baseline="0"/>
            </a:lvl4pPr>
            <a:lvl5pPr marL="1166857" indent="-182571">
              <a:lnSpc>
                <a:spcPct val="120000"/>
              </a:lnSpc>
              <a:defRPr sz="1401"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33258679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31574542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25977372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4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4911216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32731143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161745287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4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22645397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6514341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1549752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4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380302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8B470087-B7C0-4AF1-8573-EDFFE682A372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59773728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14613852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12002940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4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2628930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41250965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22804953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4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31952149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161112947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162055922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4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196856952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336502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7AE73E15-3E49-4788-9276-87EC787064AB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4911216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188486960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4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25933355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240490685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21635020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5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4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</p:spTree>
    <p:extLst>
      <p:ext uri="{BB962C8B-B14F-4D97-AF65-F5344CB8AC3E}">
        <p14:creationId xmlns:p14="http://schemas.microsoft.com/office/powerpoint/2010/main" val="34909668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de-DE">
              <a:solidFill>
                <a:srgbClr val="FFFFFF"/>
              </a:solidFill>
              <a:ea typeface="Geneva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3" y="331788"/>
            <a:ext cx="6877051" cy="4476272"/>
          </a:xfrm>
        </p:spPr>
        <p:txBody>
          <a:bodyPr anchor="ctr"/>
          <a:lstStyle>
            <a:lvl1pPr>
              <a:lnSpc>
                <a:spcPct val="85000"/>
              </a:lnSpc>
              <a:defRPr sz="3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3411218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Goethe_Head_2-zeili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67050" y="376239"/>
            <a:ext cx="818175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>
                <a:solidFill>
                  <a:prstClr val="black"/>
                </a:solidFill>
                <a:ea typeface="Geneva" charset="-128"/>
              </a:rPr>
              <a:t>Seite </a:t>
            </a:r>
            <a:fld id="{A2C09F7A-4919-4EEE-A809-A5CAD4962C5A}" type="slidenum">
              <a:rPr lang="de-DE" smtClean="0">
                <a:solidFill>
                  <a:prstClr val="black"/>
                </a:solidFill>
                <a:ea typeface="Geneva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>
              <a:solidFill>
                <a:prstClr val="black"/>
              </a:solidFill>
              <a:ea typeface="Geneva" charset="-128"/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8775" y="376238"/>
            <a:ext cx="7092349" cy="136606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HEADLINE </a:t>
            </a:r>
            <a:br>
              <a:rPr lang="de-DE"/>
            </a:br>
            <a:r>
              <a:rPr lang="de-DE"/>
              <a:t>2-ZEILIG.</a:t>
            </a:r>
            <a:br>
              <a:rPr lang="de-DE"/>
            </a:b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58776" y="1742304"/>
            <a:ext cx="8426450" cy="3024959"/>
          </a:xfrm>
          <a:prstGeom prst="rect">
            <a:avLst/>
          </a:prstGeom>
        </p:spPr>
        <p:txBody>
          <a:bodyPr lIns="0" tIns="0" rIns="0" bIns="0"/>
          <a:lstStyle>
            <a:lvl1pPr marL="251994" indent="-251994">
              <a:lnSpc>
                <a:spcPts val="28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lvl1pPr>
            <a:lvl2pPr marL="514337" indent="-251994">
              <a:lnSpc>
                <a:spcPts val="28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lvl2pPr>
            <a:lvl3pPr marL="857228" indent="-251994">
              <a:lnSpc>
                <a:spcPts val="28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lvl3pPr>
            <a:lvl4pPr marL="1200120" indent="-251994">
              <a:lnSpc>
                <a:spcPts val="28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lvl4pPr>
            <a:lvl5pPr marL="1543012" indent="-251994">
              <a:lnSpc>
                <a:spcPts val="28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532162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Goethe_Bild_Headline_Gros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67050" y="376239"/>
            <a:ext cx="818175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>
                <a:solidFill>
                  <a:prstClr val="black"/>
                </a:solidFill>
                <a:ea typeface="Geneva" charset="-128"/>
              </a:rPr>
              <a:t>Seite </a:t>
            </a:r>
            <a:fld id="{A2C09F7A-4919-4EEE-A809-A5CAD4962C5A}" type="slidenum">
              <a:rPr lang="de-DE" smtClean="0">
                <a:solidFill>
                  <a:prstClr val="black"/>
                </a:solidFill>
                <a:ea typeface="Geneva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>
              <a:solidFill>
                <a:prstClr val="black"/>
              </a:solidFill>
              <a:ea typeface="Geneva" charset="-128"/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58776" y="376239"/>
            <a:ext cx="5671322" cy="9941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GOETHE-HEADLINE GROSS</a:t>
            </a:r>
            <a:br>
              <a:rPr lang="de-DE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78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F7A5C0-E79A-4374-A05C-5AD4508283D1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3273114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771E6FF0-978E-4BCC-B709-8F321D33FF5C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1617452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6CA7333C-6F4F-4B81-BB29-8BF9BE4224F1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226453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7C8112-5591-4EDA-895E-D5FFABE685D3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val="651434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slideLayout" Target="../slideLayouts/slideLayout46.xml"/><Relationship Id="rId26" Type="http://schemas.openxmlformats.org/officeDocument/2006/relationships/slideLayout" Target="../slideLayouts/slideLayout54.xml"/><Relationship Id="rId3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49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5" Type="http://schemas.openxmlformats.org/officeDocument/2006/relationships/slideLayout" Target="../slideLayouts/slideLayout5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slideLayout" Target="../slideLayouts/slideLayout48.xml"/><Relationship Id="rId29" Type="http://schemas.openxmlformats.org/officeDocument/2006/relationships/slideLayout" Target="../slideLayouts/slideLayout57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2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23" Type="http://schemas.openxmlformats.org/officeDocument/2006/relationships/slideLayout" Target="../slideLayouts/slideLayout51.xml"/><Relationship Id="rId28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47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Relationship Id="rId22" Type="http://schemas.openxmlformats.org/officeDocument/2006/relationships/slideLayout" Target="../slideLayouts/slideLayout50.xml"/><Relationship Id="rId27" Type="http://schemas.openxmlformats.org/officeDocument/2006/relationships/slideLayout" Target="../slideLayouts/slideLayout55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431800" y="315913"/>
            <a:ext cx="6119813" cy="9064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431800" y="1292225"/>
            <a:ext cx="6877050" cy="35210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6696075" y="552450"/>
            <a:ext cx="2016125" cy="107950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6EE86173-6E11-4B38-95BF-E24F35BB492F}" type="datetime1">
              <a:rPr lang="de-DE"/>
              <a:pPr/>
              <a:t>24.03.2023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6696075" y="433388"/>
            <a:ext cx="2016125" cy="107950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de-DE"/>
              <a:t>Goethe-Institut für Thema</a:t>
            </a:r>
          </a:p>
        </p:txBody>
      </p:sp>
      <p:sp>
        <p:nvSpPr>
          <p:cNvPr id="1030" name="Textfeld 9"/>
          <p:cNvSpPr txBox="1">
            <a:spLocks noChangeArrowheads="1"/>
          </p:cNvSpPr>
          <p:nvPr/>
        </p:nvSpPr>
        <p:spPr bwMode="gray">
          <a:xfrm>
            <a:off x="6696075" y="314325"/>
            <a:ext cx="20161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9pPr>
          </a:lstStyle>
          <a:p>
            <a:pPr algn="r"/>
            <a:r>
              <a:rPr lang="de-DE" sz="800"/>
              <a:t>Seite </a:t>
            </a:r>
            <a:fld id="{2724F50F-FB45-47D6-8DB9-8380E2E50507}" type="slidenum">
              <a:rPr lang="de-DE" sz="800"/>
              <a:pPr algn="r"/>
              <a:t>‹Nr.›</a:t>
            </a:fld>
            <a:endParaRPr lang="de-DE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  <p:sldLayoutId id="2147483727" r:id="rId18"/>
    <p:sldLayoutId id="2147483728" r:id="rId19"/>
    <p:sldLayoutId id="2147483729" r:id="rId20"/>
    <p:sldLayoutId id="2147483730" r:id="rId21"/>
    <p:sldLayoutId id="2147483731" r:id="rId22"/>
    <p:sldLayoutId id="2147483732" r:id="rId23"/>
    <p:sldLayoutId id="2147483733" r:id="rId24"/>
    <p:sldLayoutId id="2147483734" r:id="rId25"/>
    <p:sldLayoutId id="2147483735" r:id="rId26"/>
    <p:sldLayoutId id="2147483736" r:id="rId27"/>
    <p:sldLayoutId id="2147483767" r:id="rId28"/>
  </p:sldLayoutIdLst>
  <p:hf hdr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 kern="1200" cap="all">
          <a:solidFill>
            <a:schemeClr val="accent1"/>
          </a:solidFill>
          <a:latin typeface="+mj-lt"/>
          <a:ea typeface="Geneva" charset="-128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9pPr>
    </p:titleStyle>
    <p:bodyStyle>
      <a:lvl1pPr algn="l" rtl="0" eaLnBrk="1" fontAlgn="base" hangingPunct="1">
        <a:spcBef>
          <a:spcPct val="0"/>
        </a:spcBef>
        <a:spcAft>
          <a:spcPct val="0"/>
        </a:spcAft>
        <a:buFont typeface="Arial" pitchFamily="34" charset="0"/>
        <a:defRPr b="1" kern="1200" cap="all">
          <a:solidFill>
            <a:schemeClr val="tx1"/>
          </a:solidFill>
          <a:latin typeface="+mj-lt"/>
          <a:ea typeface="Geneva" charset="-128"/>
          <a:cs typeface="+mn-cs"/>
        </a:defRPr>
      </a:lvl1pPr>
      <a:lvl2pPr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2pPr>
      <a:lvl3pPr marL="182563" indent="-18256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3pPr>
      <a:lvl4pPr marL="358775" indent="-17621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4pPr>
      <a:lvl5pPr marL="541338" indent="-18256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431806" y="315913"/>
            <a:ext cx="6119813" cy="9064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431803" y="1292228"/>
            <a:ext cx="6877051" cy="35210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6696077" y="552450"/>
            <a:ext cx="2016124" cy="107950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6696077" y="433389"/>
            <a:ext cx="2016124" cy="107950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de-DE"/>
              <a:t>Deutsch für Pflegekräfte - Goethe-Institute in Deutschland</a:t>
            </a:r>
          </a:p>
        </p:txBody>
      </p:sp>
      <p:sp>
        <p:nvSpPr>
          <p:cNvPr id="1030" name="Textfeld 9"/>
          <p:cNvSpPr txBox="1">
            <a:spLocks noChangeArrowheads="1"/>
          </p:cNvSpPr>
          <p:nvPr/>
        </p:nvSpPr>
        <p:spPr bwMode="gray">
          <a:xfrm>
            <a:off x="6696077" y="314325"/>
            <a:ext cx="2016124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9pPr>
          </a:lstStyle>
          <a:p>
            <a:pPr algn="r"/>
            <a:r>
              <a:rPr lang="de-DE" sz="800">
                <a:solidFill>
                  <a:srgbClr val="788287"/>
                </a:solidFill>
              </a:rPr>
              <a:t>Seite </a:t>
            </a:r>
            <a:fld id="{2724F50F-FB45-47D6-8DB9-8380E2E50507}" type="slidenum">
              <a:rPr lang="de-DE" sz="800">
                <a:solidFill>
                  <a:srgbClr val="788287"/>
                </a:solidFill>
              </a:rPr>
              <a:pPr algn="r"/>
              <a:t>‹Nr.›</a:t>
            </a:fld>
            <a:endParaRPr lang="de-DE" sz="800">
              <a:solidFill>
                <a:srgbClr val="788287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  <p:sldLayoutId id="2147483753" r:id="rId14"/>
    <p:sldLayoutId id="2147483754" r:id="rId15"/>
    <p:sldLayoutId id="2147483755" r:id="rId16"/>
    <p:sldLayoutId id="2147483756" r:id="rId17"/>
    <p:sldLayoutId id="2147483757" r:id="rId18"/>
    <p:sldLayoutId id="2147483758" r:id="rId19"/>
    <p:sldLayoutId id="2147483759" r:id="rId20"/>
    <p:sldLayoutId id="2147483760" r:id="rId21"/>
    <p:sldLayoutId id="2147483761" r:id="rId22"/>
    <p:sldLayoutId id="2147483762" r:id="rId23"/>
    <p:sldLayoutId id="2147483763" r:id="rId24"/>
    <p:sldLayoutId id="2147483764" r:id="rId25"/>
    <p:sldLayoutId id="2147483765" r:id="rId26"/>
    <p:sldLayoutId id="2147483766" r:id="rId27"/>
    <p:sldLayoutId id="2147483737" r:id="rId28"/>
    <p:sldLayoutId id="2147483738" r:id="rId29"/>
  </p:sldLayoutIdLst>
  <p:hf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 kern="1200" cap="all">
          <a:solidFill>
            <a:schemeClr val="accent1"/>
          </a:solidFill>
          <a:latin typeface="+mj-lt"/>
          <a:ea typeface="Geneva" charset="-128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5pPr>
      <a:lvl6pPr marL="457218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6pPr>
      <a:lvl7pPr marL="91443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7pPr>
      <a:lvl8pPr marL="1371651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8pPr>
      <a:lvl9pPr marL="1828869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9pPr>
    </p:titleStyle>
    <p:bodyStyle>
      <a:lvl1pPr algn="l" rtl="0" eaLnBrk="1" fontAlgn="base" hangingPunct="1">
        <a:spcBef>
          <a:spcPct val="0"/>
        </a:spcBef>
        <a:spcAft>
          <a:spcPct val="0"/>
        </a:spcAft>
        <a:buFont typeface="Arial" pitchFamily="34" charset="0"/>
        <a:defRPr b="1" kern="1200" cap="all">
          <a:solidFill>
            <a:schemeClr val="tx1"/>
          </a:solidFill>
          <a:latin typeface="+mj-lt"/>
          <a:ea typeface="Geneva" charset="-128"/>
          <a:cs typeface="+mn-cs"/>
        </a:defRPr>
      </a:lvl1pPr>
      <a:lvl2pPr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defRPr sz="1401" kern="1200">
          <a:solidFill>
            <a:schemeClr val="tx1"/>
          </a:solidFill>
          <a:latin typeface="+mn-lt"/>
          <a:ea typeface="Geneva" charset="-128"/>
          <a:cs typeface="+mn-cs"/>
        </a:defRPr>
      </a:lvl2pPr>
      <a:lvl3pPr marL="182571" indent="-182571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1" kern="1200">
          <a:solidFill>
            <a:schemeClr val="tx1"/>
          </a:solidFill>
          <a:latin typeface="+mn-lt"/>
          <a:ea typeface="Geneva" charset="-128"/>
          <a:cs typeface="+mn-cs"/>
        </a:defRPr>
      </a:lvl3pPr>
      <a:lvl4pPr marL="358788" indent="-176221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1" kern="1200">
          <a:solidFill>
            <a:schemeClr val="tx1"/>
          </a:solidFill>
          <a:latin typeface="+mn-lt"/>
          <a:ea typeface="Geneva" charset="-128"/>
          <a:cs typeface="+mn-cs"/>
        </a:defRPr>
      </a:lvl4pPr>
      <a:lvl5pPr marL="541360" indent="-182571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1" kern="1200">
          <a:solidFill>
            <a:schemeClr val="tx1"/>
          </a:solidFill>
          <a:latin typeface="+mn-lt"/>
          <a:ea typeface="Geneva" charset="-128"/>
          <a:cs typeface="+mn-cs"/>
        </a:defRPr>
      </a:lvl5pPr>
      <a:lvl6pPr marL="2514696" indent="-228609" algn="l" defTabSz="91443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3" indent="-228609" algn="l" defTabSz="91443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29" indent="-228609" algn="l" defTabSz="91443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45" indent="-228609" algn="l" defTabSz="91443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3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35" algn="l" defTabSz="91443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1" algn="l" defTabSz="91443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69" algn="l" defTabSz="91443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85" algn="l" defTabSz="91443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2" algn="l" defTabSz="91443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0" algn="l" defTabSz="91443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738" algn="l" defTabSz="914435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2" y="345600"/>
            <a:ext cx="8243888" cy="4465788"/>
          </a:xfrm>
        </p:spPr>
        <p:txBody>
          <a:bodyPr wrap="square" lIns="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ts val="3600"/>
              </a:lnSpc>
            </a:pPr>
            <a:r>
              <a:rPr lang="de-DE" sz="3600">
                <a:latin typeface="Goethe FF Clan" panose="020B0506030101020104" pitchFamily="34" charset="0"/>
              </a:rPr>
              <a:t>Paketangebot Goethe-Institut</a:t>
            </a:r>
            <a:br>
              <a:rPr lang="de-DE" sz="3600" dirty="0">
                <a:latin typeface="Goethe FF Clan" panose="020B0506030101020104" pitchFamily="34" charset="0"/>
              </a:rPr>
            </a:br>
            <a:br>
              <a:rPr lang="de-DE" sz="3600" dirty="0">
                <a:latin typeface="Goethe FF Clan" panose="020B0506030101020104" pitchFamily="34" charset="0"/>
              </a:rPr>
            </a:br>
            <a:r>
              <a:rPr lang="de-DE" sz="3600" dirty="0">
                <a:solidFill>
                  <a:srgbClr val="374105"/>
                </a:solidFill>
                <a:latin typeface="Goethe FF Clan" panose="020B0506030101020104" pitchFamily="34" charset="0"/>
              </a:rPr>
              <a:t>Gastronomie &amp; Hotellerie</a:t>
            </a:r>
            <a:br>
              <a:rPr lang="de-DE" sz="3600" dirty="0">
                <a:solidFill>
                  <a:srgbClr val="374105"/>
                </a:solidFill>
                <a:latin typeface="Goethe FF Clan" panose="020B0506030101020104" pitchFamily="34" charset="0"/>
              </a:rPr>
            </a:br>
            <a:r>
              <a:rPr lang="de-DE" sz="1600" dirty="0">
                <a:latin typeface="Goethe FF Clan" panose="020B0506030101020104" pitchFamily="34" charset="0"/>
              </a:rPr>
              <a:t>Stand: 23.03.2023</a:t>
            </a:r>
            <a:endParaRPr lang="de-DE" sz="1600" cap="none" dirty="0">
              <a:latin typeface="Goethe FF Clan" panose="020B05060301010201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825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6903757" y="332703"/>
            <a:ext cx="1728192" cy="1296144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sz="1000" dirty="0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15886" y="332703"/>
            <a:ext cx="4965275" cy="936104"/>
          </a:xfrm>
        </p:spPr>
        <p:txBody>
          <a:bodyPr/>
          <a:lstStyle/>
          <a:p>
            <a:r>
              <a:rPr lang="de-DE" dirty="0">
                <a:latin typeface="Goethe FF Clan" panose="020B0506030101020104" pitchFamily="34" charset="0"/>
              </a:rPr>
              <a:t>Das </a:t>
            </a:r>
            <a:r>
              <a:rPr lang="de-DE" dirty="0" err="1">
                <a:latin typeface="Goethe FF Clan" panose="020B0506030101020104" pitchFamily="34" charset="0"/>
              </a:rPr>
              <a:t>angebot</a:t>
            </a:r>
            <a:endParaRPr lang="de-DE" dirty="0">
              <a:latin typeface="Goethe FF Clan" panose="020B05060301010201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15875" y="808554"/>
            <a:ext cx="49652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de-DE" sz="1200" i="0" u="none" strike="noStrike" baseline="0" dirty="0">
                <a:solidFill>
                  <a:srgbClr val="788186"/>
                </a:solidFill>
                <a:latin typeface="Goethe FF Clan" panose="020B0506030101020104" pitchFamily="34" charset="0"/>
              </a:rPr>
              <a:t>Mit dem </a:t>
            </a:r>
            <a:r>
              <a:rPr lang="de-DE" sz="1200" b="1" i="0" u="none" strike="noStrike" baseline="0" dirty="0">
                <a:solidFill>
                  <a:srgbClr val="788186"/>
                </a:solidFill>
                <a:latin typeface="Goethe FF Clan" panose="020B0506030101020104" pitchFamily="34" charset="0"/>
              </a:rPr>
              <a:t>Rundum-Paket „Gastro &amp; Hotel“ </a:t>
            </a:r>
            <a:r>
              <a:rPr lang="de-DE" sz="1200" i="0" u="none" strike="noStrike" baseline="0" dirty="0">
                <a:solidFill>
                  <a:srgbClr val="788186"/>
                </a:solidFill>
                <a:latin typeface="Goethe FF Clan" panose="020B0506030101020104" pitchFamily="34" charset="0"/>
              </a:rPr>
              <a:t>bereiten die Lehrkräfte und Mitarbeiter*innen der Goethe-Institute im </a:t>
            </a:r>
            <a:r>
              <a:rPr lang="de-DE" sz="1200" i="0" u="none" strike="noStrike" baseline="0" dirty="0" err="1">
                <a:solidFill>
                  <a:srgbClr val="788186"/>
                </a:solidFill>
                <a:latin typeface="Goethe FF Clan" panose="020B0506030101020104" pitchFamily="34" charset="0"/>
              </a:rPr>
              <a:t>In-und</a:t>
            </a:r>
            <a:r>
              <a:rPr lang="de-DE" sz="1200" i="0" u="none" strike="noStrike" baseline="0" dirty="0">
                <a:solidFill>
                  <a:srgbClr val="788186"/>
                </a:solidFill>
                <a:latin typeface="Goethe FF Clan" panose="020B0506030101020104" pitchFamily="34" charset="0"/>
              </a:rPr>
              <a:t> Ausland potentielle Fachkräfte aus Indonesien optimal auf den beruflichen Ausbildungseinstieg in Deutschland vor. Das Goethe-Institut Jakarta kümmert sich um eine erste Einstufung der Kandidat*innen, die allgemeinsprachliche Ausbildung mit einem Zusatzmodul „Berufssprache HOGA“ sowie die Vermittlung von Landeskunde. Im Vorfeld erhalten junge Indonesier*innen Informationen über das Leben und Arbeiten in Deutschland, zu interkulturellen Herausforderungen und werden bis zur Ausreise begleitet. </a:t>
            </a:r>
          </a:p>
          <a:p>
            <a:pPr algn="just"/>
            <a:endParaRPr lang="de-DE" sz="1200" dirty="0">
              <a:solidFill>
                <a:srgbClr val="788186"/>
              </a:solidFill>
              <a:latin typeface="Goethe FF Clan" panose="020B0506030101020104" pitchFamily="34" charset="0"/>
            </a:endParaRPr>
          </a:p>
          <a:p>
            <a:pPr algn="just"/>
            <a:r>
              <a:rPr lang="de-DE" sz="1200" i="0" u="none" strike="noStrike" baseline="0" dirty="0">
                <a:solidFill>
                  <a:srgbClr val="788186"/>
                </a:solidFill>
                <a:latin typeface="Goethe FF Clan" panose="020B0506030101020104" pitchFamily="34" charset="0"/>
              </a:rPr>
              <a:t>Nach der Ausreise können die angehenden Auszubildende ihre Deutschkenntnisse</a:t>
            </a:r>
            <a:r>
              <a:rPr lang="de-DE" sz="1200" dirty="0">
                <a:solidFill>
                  <a:srgbClr val="788186"/>
                </a:solidFill>
                <a:latin typeface="Goethe FF Clan" panose="020B0506030101020104" pitchFamily="34" charset="0"/>
              </a:rPr>
              <a:t> </a:t>
            </a:r>
            <a:r>
              <a:rPr lang="de-DE" sz="1200" i="0" u="none" strike="noStrike" baseline="0" dirty="0">
                <a:solidFill>
                  <a:srgbClr val="788186"/>
                </a:solidFill>
                <a:latin typeface="Goethe FF Clan" panose="020B0506030101020104" pitchFamily="34" charset="0"/>
              </a:rPr>
              <a:t>auf das Niveau B2 bringen – entweder mit dem B2-Sprachkurs in Präsenz an einem der 12 Institute in Deutschland oder dem online-Sprachkurs Deutsch Online in der Gruppe. Die Ansprechpartner*innen vor Ort unterstützen die Teilnehmenden bei ihrer gesellschaftlichen Eingliederung und beim Ankommen in Deutschland (Information, Beratung, Kultur- und Freizeitprogramm). Optional können Sie das berufsbegleitende Kursmodul „Fit für den Beruf“ buchen.</a:t>
            </a:r>
            <a:endParaRPr lang="de-DE" sz="1200" dirty="0">
              <a:solidFill>
                <a:srgbClr val="000000"/>
              </a:solidFill>
              <a:latin typeface="Goethe FF Clan" panose="020B0506030101020104" pitchFamily="34" charset="0"/>
            </a:endParaRPr>
          </a:p>
        </p:txBody>
      </p:sp>
      <p:pic>
        <p:nvPicPr>
          <p:cNvPr id="12" name="Grafik 11" descr="Ein Bild, das Person, Essen, Vorbereitung, Mahlzeit enthält.&#10;&#10;Automatisch generierte Beschreibung">
            <a:extLst>
              <a:ext uri="{FF2B5EF4-FFF2-40B4-BE49-F238E27FC236}">
                <a16:creationId xmlns:a16="http://schemas.microsoft.com/office/drawing/2014/main" id="{93B523DF-32D3-A3E6-1798-77D0180EFD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684" y="0"/>
            <a:ext cx="3429316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881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0C8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winkliges Dreieck 5">
            <a:extLst>
              <a:ext uri="{FF2B5EF4-FFF2-40B4-BE49-F238E27FC236}">
                <a16:creationId xmlns:a16="http://schemas.microsoft.com/office/drawing/2014/main" id="{182ED06D-5470-41A1-B3F0-30F477276B7B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tTriangle">
            <a:avLst/>
          </a:prstGeom>
          <a:solidFill>
            <a:schemeClr val="accent1">
              <a:lumMod val="50000"/>
              <a:alpha val="3098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>
              <a:latin typeface="Goethe FF Clan" panose="020B0506030101020104" pitchFamily="34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358776" y="4104167"/>
            <a:ext cx="4216187" cy="859719"/>
          </a:xfrm>
        </p:spPr>
        <p:txBody>
          <a:bodyPr/>
          <a:lstStyle/>
          <a:p>
            <a:pPr marL="0" indent="0">
              <a:buNone/>
            </a:pPr>
            <a:br>
              <a:rPr lang="de-DE" dirty="0">
                <a:latin typeface="Goethe FF Clan" panose="020B0506030101020104" pitchFamily="34" charset="0"/>
              </a:rPr>
            </a:br>
            <a:br>
              <a:rPr lang="de-DE" dirty="0">
                <a:latin typeface="Goethe FF Clan" panose="020B0506030101020104" pitchFamily="34" charset="0"/>
              </a:rPr>
            </a:br>
            <a:endParaRPr lang="de-DE" dirty="0">
              <a:latin typeface="Goethe FF Clan" panose="020B0506030101020104" pitchFamily="34" charset="0"/>
            </a:endParaRPr>
          </a:p>
        </p:txBody>
      </p:sp>
      <p:sp>
        <p:nvSpPr>
          <p:cNvPr id="8" name="Titel 2">
            <a:extLst>
              <a:ext uri="{FF2B5EF4-FFF2-40B4-BE49-F238E27FC236}">
                <a16:creationId xmlns:a16="http://schemas.microsoft.com/office/drawing/2014/main" id="{B5166474-2CE8-4D54-931D-167BD0CDC162}"/>
              </a:ext>
            </a:extLst>
          </p:cNvPr>
          <p:cNvSpPr txBox="1">
            <a:spLocks/>
          </p:cNvSpPr>
          <p:nvPr/>
        </p:nvSpPr>
        <p:spPr bwMode="gray">
          <a:xfrm>
            <a:off x="468312" y="345600"/>
            <a:ext cx="7696168" cy="6070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 kern="1200" cap="all" baseline="0">
                <a:solidFill>
                  <a:schemeClr val="tx2"/>
                </a:solidFill>
                <a:latin typeface="+mj-lt"/>
                <a:ea typeface="Geneva" charset="-128"/>
                <a:cs typeface="+mj-cs"/>
              </a:defRPr>
            </a:lvl1pPr>
            <a:lvl2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2pPr>
            <a:lvl3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3pPr>
            <a:lvl4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4pPr>
            <a:lvl5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5pPr>
            <a:lvl6pPr marL="457218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6pPr>
            <a:lvl7pPr marL="914435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7pPr>
            <a:lvl8pPr marL="1371651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8pPr>
            <a:lvl9pPr marL="1828869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9pPr>
          </a:lstStyle>
          <a:p>
            <a:r>
              <a:rPr lang="de-DE" dirty="0">
                <a:solidFill>
                  <a:schemeClr val="bg1"/>
                </a:solidFill>
                <a:latin typeface="Goethe FF Clan" panose="020B0506030101020104" pitchFamily="34" charset="0"/>
                <a:ea typeface="Geneva"/>
              </a:rPr>
              <a:t>Teil 1: GOETHE-INSTITUT INDONESIEN</a:t>
            </a:r>
            <a:endParaRPr lang="de-DE" dirty="0">
              <a:solidFill>
                <a:schemeClr val="bg1"/>
              </a:solidFill>
              <a:latin typeface="Goethe FF Clan" panose="020B05060301010201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55EC4B41-F7AF-4ECC-9F15-61F599621885}"/>
              </a:ext>
            </a:extLst>
          </p:cNvPr>
          <p:cNvSpPr/>
          <p:nvPr/>
        </p:nvSpPr>
        <p:spPr>
          <a:xfrm>
            <a:off x="468311" y="1238331"/>
            <a:ext cx="4641853" cy="2530453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400" b="1" dirty="0">
                <a:latin typeface="Goethe FF Clan"/>
                <a:ea typeface="Verdana"/>
                <a:cs typeface="Verdana"/>
              </a:rPr>
              <a:t>SPRACHKURSE UND PRÜFUNGEN</a:t>
            </a:r>
          </a:p>
          <a:p>
            <a:endParaRPr lang="de-DE" sz="1400" dirty="0">
              <a:latin typeface="Goethe FF Clan"/>
              <a:ea typeface="Verdana"/>
              <a:cs typeface="Verdan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Vermittlung der deutschen Sprache und Landeskunde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Sprachkurse A1, A2, B1 und B1+ (Lehrinhalte nach dem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Gemeinsamen Europäischen Referenzrahmen)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Prüfungsvorbereitung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Prüfung Goethe-Zertifikat A2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Prüfung Goethe-Zertifikat B1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Alle Lernmaterialien inklusive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Individuelle Lernberatung und Leistungsprofile (Lernfortschritte der TN)</a:t>
            </a:r>
          </a:p>
          <a:p>
            <a:br>
              <a:rPr lang="de-DE" dirty="0">
                <a:latin typeface="Goethe FF Clan" panose="020B0506030101020104" pitchFamily="34" charset="0"/>
              </a:rPr>
            </a:br>
            <a:endParaRPr lang="de-DE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4184DB7-CD63-4379-99E1-BBD9ECE10966}"/>
              </a:ext>
            </a:extLst>
          </p:cNvPr>
          <p:cNvSpPr/>
          <p:nvPr/>
        </p:nvSpPr>
        <p:spPr>
          <a:xfrm>
            <a:off x="5199996" y="3533461"/>
            <a:ext cx="3686829" cy="235323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ctr">
            <a:noAutofit/>
          </a:bodyPr>
          <a:lstStyle/>
          <a:p>
            <a:pPr algn="ctr"/>
            <a:r>
              <a:rPr lang="de-DE" sz="1400" b="1" dirty="0">
                <a:latin typeface="Goethe FF Clan" panose="020B0506030101020104" pitchFamily="34" charset="0"/>
                <a:ea typeface="Geneva"/>
                <a:cs typeface="Verdana"/>
              </a:rPr>
              <a:t>Dauer: 8 Monate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257EFB94-8389-E9B5-8D97-999D38565083}"/>
              </a:ext>
            </a:extLst>
          </p:cNvPr>
          <p:cNvSpPr/>
          <p:nvPr/>
        </p:nvSpPr>
        <p:spPr>
          <a:xfrm>
            <a:off x="5199996" y="1238331"/>
            <a:ext cx="1810964" cy="294009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400" b="1" dirty="0">
                <a:solidFill>
                  <a:srgbClr val="82055F"/>
                </a:solidFill>
                <a:latin typeface="Goethe FF Clan" panose="020B0506030101020104" pitchFamily="34" charset="0"/>
                <a:ea typeface="Verdana"/>
              </a:rPr>
              <a:t>FORMAT</a:t>
            </a:r>
            <a:endParaRPr lang="de-DE" b="1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43D2EE19-667A-EB3A-535C-9EB21A74E051}"/>
              </a:ext>
            </a:extLst>
          </p:cNvPr>
          <p:cNvSpPr/>
          <p:nvPr/>
        </p:nvSpPr>
        <p:spPr>
          <a:xfrm>
            <a:off x="7075861" y="1237707"/>
            <a:ext cx="1810964" cy="294009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400" b="1" dirty="0">
                <a:solidFill>
                  <a:srgbClr val="82055F"/>
                </a:solidFill>
                <a:latin typeface="Goethe FF Clan" panose="020B0506030101020104" pitchFamily="34" charset="0"/>
                <a:ea typeface="Verdana"/>
              </a:rPr>
              <a:t>UMFANG</a:t>
            </a:r>
            <a:br>
              <a:rPr lang="de-DE" b="1" dirty="0">
                <a:latin typeface="Goethe FF Clan" panose="020B0506030101020104" pitchFamily="34" charset="0"/>
              </a:rPr>
            </a:br>
            <a:endParaRPr lang="de-DE" b="1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E455F3C-75B7-C8CD-2614-FF15C20E23B1}"/>
              </a:ext>
            </a:extLst>
          </p:cNvPr>
          <p:cNvSpPr/>
          <p:nvPr/>
        </p:nvSpPr>
        <p:spPr>
          <a:xfrm>
            <a:off x="5199996" y="1614224"/>
            <a:ext cx="1810964" cy="1757626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400" dirty="0">
                <a:solidFill>
                  <a:srgbClr val="82055F"/>
                </a:solidFill>
                <a:latin typeface="Goethe FF Clan"/>
                <a:ea typeface="Verdana"/>
              </a:rPr>
              <a:t>Präsenzunterricht oder Online-Live Unterricht in Pandemiezeiten</a:t>
            </a:r>
            <a:endParaRPr lang="de-DE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F4E477FB-2351-4033-02A3-5818936A2144}"/>
              </a:ext>
            </a:extLst>
          </p:cNvPr>
          <p:cNvSpPr/>
          <p:nvPr/>
        </p:nvSpPr>
        <p:spPr>
          <a:xfrm>
            <a:off x="7091229" y="1614222"/>
            <a:ext cx="1810964" cy="1757625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400" dirty="0">
                <a:solidFill>
                  <a:srgbClr val="82055F"/>
                </a:solidFill>
                <a:latin typeface="Goethe FF Clan"/>
                <a:ea typeface="Verdana"/>
              </a:rPr>
              <a:t>624 Unterrichtseinheiten (1 UE = 45 min) + Prüfungsstunden</a:t>
            </a:r>
            <a:endParaRPr lang="de-DE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642397A-C618-439D-7BC2-40BEDA26FEFE}"/>
              </a:ext>
            </a:extLst>
          </p:cNvPr>
          <p:cNvSpPr/>
          <p:nvPr/>
        </p:nvSpPr>
        <p:spPr>
          <a:xfrm>
            <a:off x="461167" y="3907436"/>
            <a:ext cx="1604450" cy="291742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200" b="1" dirty="0">
                <a:solidFill>
                  <a:srgbClr val="82055F"/>
                </a:solidFill>
                <a:latin typeface="Goethe FF Clan" panose="020B0506030101020104" pitchFamily="34" charset="0"/>
                <a:ea typeface="Verdana"/>
              </a:rPr>
              <a:t>ZUSATZMODUL HOGA</a:t>
            </a:r>
            <a:endParaRPr lang="de-DE" sz="1200" b="1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4E2FD229-44AF-D283-535D-42258F2DDFA4}"/>
              </a:ext>
            </a:extLst>
          </p:cNvPr>
          <p:cNvSpPr/>
          <p:nvPr/>
        </p:nvSpPr>
        <p:spPr>
          <a:xfrm>
            <a:off x="2174078" y="3905167"/>
            <a:ext cx="1212059" cy="294009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200" b="1" dirty="0">
                <a:solidFill>
                  <a:srgbClr val="82055F"/>
                </a:solidFill>
                <a:latin typeface="Goethe FF Clan" panose="020B0506030101020104" pitchFamily="34" charset="0"/>
                <a:ea typeface="Verdana"/>
              </a:rPr>
              <a:t>PRE-SCREENING</a:t>
            </a:r>
            <a:endParaRPr lang="de-DE" sz="1200" b="1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E17DB3CF-F9F1-8782-F03F-E13F6E5F3BB7}"/>
              </a:ext>
            </a:extLst>
          </p:cNvPr>
          <p:cNvSpPr/>
          <p:nvPr/>
        </p:nvSpPr>
        <p:spPr>
          <a:xfrm>
            <a:off x="3480310" y="3901835"/>
            <a:ext cx="2499008" cy="294009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200" b="1" dirty="0">
                <a:solidFill>
                  <a:srgbClr val="82055F"/>
                </a:solidFill>
                <a:latin typeface="Goethe FF Clan" panose="020B0506030101020104" pitchFamily="34" charset="0"/>
                <a:ea typeface="Verdana"/>
              </a:rPr>
              <a:t>INTERKULTURELLE VORBEREITUNG</a:t>
            </a:r>
            <a:endParaRPr lang="de-DE" sz="1200" b="1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B913ABA2-3DFB-9723-E6C9-341F7F96A46F}"/>
              </a:ext>
            </a:extLst>
          </p:cNvPr>
          <p:cNvSpPr/>
          <p:nvPr/>
        </p:nvSpPr>
        <p:spPr>
          <a:xfrm>
            <a:off x="6047295" y="3901834"/>
            <a:ext cx="2886075" cy="294009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200" b="1" dirty="0">
                <a:solidFill>
                  <a:srgbClr val="82055F"/>
                </a:solidFill>
                <a:latin typeface="Goethe FF Clan" panose="020B0506030101020104" pitchFamily="34" charset="0"/>
                <a:ea typeface="Verdana"/>
              </a:rPr>
              <a:t>BEGLEITPROGRAMM / VORINTEGRATION</a:t>
            </a:r>
            <a:endParaRPr lang="de-DE" sz="1200" b="1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716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4" grpId="0" animBg="1"/>
      <p:bldP spid="2" grpId="0" animBg="1"/>
      <p:bldP spid="3" grpId="0" animBg="1"/>
      <p:bldP spid="5" grpId="0" animBg="1"/>
      <p:bldP spid="9" grpId="0" animBg="1"/>
      <p:bldP spid="15" grpId="0" animBg="1"/>
      <p:bldP spid="16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0C8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winkliges Dreieck 5">
            <a:extLst>
              <a:ext uri="{FF2B5EF4-FFF2-40B4-BE49-F238E27FC236}">
                <a16:creationId xmlns:a16="http://schemas.microsoft.com/office/drawing/2014/main" id="{182ED06D-5470-41A1-B3F0-30F477276B7B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tTriangle">
            <a:avLst/>
          </a:prstGeom>
          <a:solidFill>
            <a:schemeClr val="accent1">
              <a:lumMod val="50000"/>
              <a:alpha val="3098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>
              <a:latin typeface="Goethe FF Clan" panose="020B0506030101020104" pitchFamily="34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358776" y="4104167"/>
            <a:ext cx="4216187" cy="859719"/>
          </a:xfrm>
        </p:spPr>
        <p:txBody>
          <a:bodyPr/>
          <a:lstStyle/>
          <a:p>
            <a:pPr marL="0" indent="0">
              <a:buNone/>
            </a:pPr>
            <a:br>
              <a:rPr lang="de-DE" dirty="0">
                <a:latin typeface="Goethe FF Clan" panose="020B0506030101020104" pitchFamily="34" charset="0"/>
              </a:rPr>
            </a:br>
            <a:br>
              <a:rPr lang="de-DE" dirty="0">
                <a:latin typeface="Goethe FF Clan" panose="020B0506030101020104" pitchFamily="34" charset="0"/>
              </a:rPr>
            </a:br>
            <a:endParaRPr lang="de-DE" dirty="0">
              <a:latin typeface="Goethe FF Clan" panose="020B0506030101020104" pitchFamily="34" charset="0"/>
            </a:endParaRPr>
          </a:p>
        </p:txBody>
      </p:sp>
      <p:sp>
        <p:nvSpPr>
          <p:cNvPr id="8" name="Titel 2">
            <a:extLst>
              <a:ext uri="{FF2B5EF4-FFF2-40B4-BE49-F238E27FC236}">
                <a16:creationId xmlns:a16="http://schemas.microsoft.com/office/drawing/2014/main" id="{B5166474-2CE8-4D54-931D-167BD0CDC162}"/>
              </a:ext>
            </a:extLst>
          </p:cNvPr>
          <p:cNvSpPr txBox="1">
            <a:spLocks/>
          </p:cNvSpPr>
          <p:nvPr/>
        </p:nvSpPr>
        <p:spPr bwMode="gray">
          <a:xfrm>
            <a:off x="468312" y="345600"/>
            <a:ext cx="7696168" cy="6070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 kern="1200" cap="all" baseline="0">
                <a:solidFill>
                  <a:schemeClr val="tx2"/>
                </a:solidFill>
                <a:latin typeface="+mj-lt"/>
                <a:ea typeface="Geneva" charset="-128"/>
                <a:cs typeface="+mj-cs"/>
              </a:defRPr>
            </a:lvl1pPr>
            <a:lvl2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2pPr>
            <a:lvl3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3pPr>
            <a:lvl4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4pPr>
            <a:lvl5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5pPr>
            <a:lvl6pPr marL="457218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6pPr>
            <a:lvl7pPr marL="914435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7pPr>
            <a:lvl8pPr marL="1371651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8pPr>
            <a:lvl9pPr marL="1828869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Verdana" pitchFamily="34" charset="0"/>
                <a:ea typeface="Geneva" charset="-128"/>
              </a:defRPr>
            </a:lvl9pPr>
          </a:lstStyle>
          <a:p>
            <a:r>
              <a:rPr lang="de-DE" dirty="0">
                <a:solidFill>
                  <a:schemeClr val="bg1"/>
                </a:solidFill>
                <a:latin typeface="Goethe FF Clan" panose="020B0506030101020104" pitchFamily="34" charset="0"/>
                <a:ea typeface="Geneva"/>
              </a:rPr>
              <a:t>Teil 2: GOETHE-INSTITUT MANNHEIM</a:t>
            </a:r>
            <a:endParaRPr lang="de-DE" dirty="0">
              <a:solidFill>
                <a:schemeClr val="bg1"/>
              </a:solidFill>
              <a:latin typeface="Goethe FF Clan" panose="020B05060301010201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55EC4B41-F7AF-4ECC-9F15-61F599621885}"/>
              </a:ext>
            </a:extLst>
          </p:cNvPr>
          <p:cNvSpPr/>
          <p:nvPr/>
        </p:nvSpPr>
        <p:spPr>
          <a:xfrm>
            <a:off x="468311" y="1238331"/>
            <a:ext cx="4641853" cy="2530453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400" b="1" dirty="0">
                <a:latin typeface="Goethe FF Clan"/>
                <a:ea typeface="Verdana"/>
                <a:cs typeface="Verdana"/>
              </a:rPr>
              <a:t>SPRACHKURS</a:t>
            </a:r>
          </a:p>
          <a:p>
            <a:endParaRPr lang="de-DE" sz="1400" dirty="0">
              <a:latin typeface="Goethe FF Clan"/>
              <a:ea typeface="Verdana"/>
              <a:cs typeface="Verdan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Intensiver Sprachkurs B2: Vermittlung der deutschen Sprache und Landeskunde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Prüfungsvorbereitung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Alle Lernmaterialien inklusive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Individuelle Lernberatung und Erstellung von Leistungsprofilen für die Auftraggeber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Zugang zum elektronischen Klassenraum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latin typeface="Goethe FF Clan" panose="020B0506030101020104" pitchFamily="34" charset="0"/>
                <a:ea typeface="Verdana"/>
                <a:cs typeface="Verdana"/>
              </a:rPr>
              <a:t>Individuelles Lernen in der Mediothek der Goethe-Institute (Lernmaterial online und offline)</a:t>
            </a:r>
            <a:br>
              <a:rPr lang="de-DE" dirty="0">
                <a:latin typeface="Goethe FF Clan" panose="020B0506030101020104" pitchFamily="34" charset="0"/>
              </a:rPr>
            </a:br>
            <a:endParaRPr lang="de-DE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4184DB7-CD63-4379-99E1-BBD9ECE10966}"/>
              </a:ext>
            </a:extLst>
          </p:cNvPr>
          <p:cNvSpPr/>
          <p:nvPr/>
        </p:nvSpPr>
        <p:spPr>
          <a:xfrm>
            <a:off x="5199996" y="3533461"/>
            <a:ext cx="3686829" cy="235323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ctr">
            <a:noAutofit/>
          </a:bodyPr>
          <a:lstStyle/>
          <a:p>
            <a:pPr algn="ctr"/>
            <a:r>
              <a:rPr lang="de-DE" sz="1400" b="1" dirty="0">
                <a:latin typeface="Goethe FF Clan" panose="020B0506030101020104" pitchFamily="34" charset="0"/>
                <a:ea typeface="Geneva"/>
                <a:cs typeface="Verdana"/>
              </a:rPr>
              <a:t>Dauer: 10 – 12 Wochen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257EFB94-8389-E9B5-8D97-999D38565083}"/>
              </a:ext>
            </a:extLst>
          </p:cNvPr>
          <p:cNvSpPr/>
          <p:nvPr/>
        </p:nvSpPr>
        <p:spPr>
          <a:xfrm>
            <a:off x="5199996" y="1238331"/>
            <a:ext cx="1810964" cy="294009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400" b="1" dirty="0">
                <a:solidFill>
                  <a:srgbClr val="82055F"/>
                </a:solidFill>
                <a:latin typeface="Goethe FF Clan" panose="020B0506030101020104" pitchFamily="34" charset="0"/>
                <a:ea typeface="Verdana"/>
              </a:rPr>
              <a:t>FORMAT</a:t>
            </a:r>
            <a:endParaRPr lang="de-DE" b="1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43D2EE19-667A-EB3A-535C-9EB21A74E051}"/>
              </a:ext>
            </a:extLst>
          </p:cNvPr>
          <p:cNvSpPr/>
          <p:nvPr/>
        </p:nvSpPr>
        <p:spPr>
          <a:xfrm>
            <a:off x="7075861" y="1237707"/>
            <a:ext cx="1810964" cy="294009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400" b="1" dirty="0">
                <a:solidFill>
                  <a:srgbClr val="82055F"/>
                </a:solidFill>
                <a:latin typeface="Goethe FF Clan" panose="020B0506030101020104" pitchFamily="34" charset="0"/>
                <a:ea typeface="Verdana"/>
              </a:rPr>
              <a:t>UMFANG</a:t>
            </a:r>
            <a:br>
              <a:rPr lang="de-DE" b="1" dirty="0">
                <a:latin typeface="Goethe FF Clan" panose="020B0506030101020104" pitchFamily="34" charset="0"/>
              </a:rPr>
            </a:br>
            <a:endParaRPr lang="de-DE" b="1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E455F3C-75B7-C8CD-2614-FF15C20E23B1}"/>
              </a:ext>
            </a:extLst>
          </p:cNvPr>
          <p:cNvSpPr/>
          <p:nvPr/>
        </p:nvSpPr>
        <p:spPr>
          <a:xfrm>
            <a:off x="5199996" y="1614224"/>
            <a:ext cx="1810964" cy="1757626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400" dirty="0">
                <a:solidFill>
                  <a:srgbClr val="82055F"/>
                </a:solidFill>
                <a:latin typeface="Goethe FF Clan"/>
                <a:ea typeface="Verdana"/>
              </a:rPr>
              <a:t>Präsenzunterricht Deutsch Intensiv auf B2</a:t>
            </a:r>
            <a:endParaRPr lang="de-DE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F4E477FB-2351-4033-02A3-5818936A2144}"/>
              </a:ext>
            </a:extLst>
          </p:cNvPr>
          <p:cNvSpPr/>
          <p:nvPr/>
        </p:nvSpPr>
        <p:spPr>
          <a:xfrm>
            <a:off x="7091229" y="1614222"/>
            <a:ext cx="1810964" cy="1757625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400" dirty="0">
                <a:solidFill>
                  <a:srgbClr val="82055F"/>
                </a:solidFill>
                <a:latin typeface="Goethe FF Clan"/>
                <a:ea typeface="Verdana"/>
              </a:rPr>
              <a:t>zwischen 200 und 240 Unterrichts-einheiten (1 UE = 45 min)* 3 – 4 Teilniveaustufen (B2.1, B2.2, B2.3, </a:t>
            </a:r>
            <a:r>
              <a:rPr lang="de-DE" sz="1400" dirty="0" err="1">
                <a:solidFill>
                  <a:srgbClr val="82055F"/>
                </a:solidFill>
                <a:latin typeface="Goethe FF Clan"/>
                <a:ea typeface="Verdana"/>
              </a:rPr>
              <a:t>gfls</a:t>
            </a:r>
            <a:r>
              <a:rPr lang="de-DE" sz="1400" dirty="0">
                <a:solidFill>
                  <a:srgbClr val="82055F"/>
                </a:solidFill>
                <a:latin typeface="Goethe FF Clan"/>
                <a:ea typeface="Verdana"/>
              </a:rPr>
              <a:t>. B2.4)</a:t>
            </a:r>
            <a:endParaRPr lang="de-DE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2DE3F615-0F90-B3DF-A395-7B9DB038A701}"/>
              </a:ext>
            </a:extLst>
          </p:cNvPr>
          <p:cNvSpPr/>
          <p:nvPr/>
        </p:nvSpPr>
        <p:spPr>
          <a:xfrm>
            <a:off x="461166" y="3907436"/>
            <a:ext cx="3267871" cy="291742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200" b="1" dirty="0">
                <a:solidFill>
                  <a:srgbClr val="82055F"/>
                </a:solidFill>
                <a:latin typeface="Goethe FF Clan" panose="020B0506030101020104" pitchFamily="34" charset="0"/>
                <a:ea typeface="Verdana"/>
              </a:rPr>
              <a:t>PRÜFUNGSABNAHME GOETHE-ZERTIFIKAT B2</a:t>
            </a:r>
            <a:endParaRPr lang="de-DE" sz="1200" b="1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6B6BBDB-18F3-0660-E869-AD1DA0D369CD}"/>
              </a:ext>
            </a:extLst>
          </p:cNvPr>
          <p:cNvSpPr/>
          <p:nvPr/>
        </p:nvSpPr>
        <p:spPr>
          <a:xfrm>
            <a:off x="3931519" y="3905169"/>
            <a:ext cx="1225614" cy="291742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200" b="1" dirty="0">
                <a:solidFill>
                  <a:srgbClr val="82055F"/>
                </a:solidFill>
                <a:latin typeface="Goethe FF Clan" panose="020B0506030101020104" pitchFamily="34" charset="0"/>
                <a:ea typeface="Verdana"/>
              </a:rPr>
              <a:t>ANKUNFTSHILFE</a:t>
            </a:r>
            <a:endParaRPr lang="de-DE" sz="1200" b="1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E345FB0F-1E97-A090-E26A-AE08611B2B51}"/>
              </a:ext>
            </a:extLst>
          </p:cNvPr>
          <p:cNvSpPr/>
          <p:nvPr/>
        </p:nvSpPr>
        <p:spPr>
          <a:xfrm>
            <a:off x="5359615" y="3905169"/>
            <a:ext cx="1134054" cy="291742"/>
          </a:xfrm>
          <a:prstGeom prst="rect">
            <a:avLst/>
          </a:prstGeom>
          <a:solidFill>
            <a:schemeClr val="bg1">
              <a:alpha val="70000"/>
            </a:schemeClr>
          </a:solidFill>
          <a:effectLst/>
        </p:spPr>
        <p:txBody>
          <a:bodyPr lIns="36000" tIns="36000" rIns="36000" bIns="36000" anchor="t">
            <a:noAutofit/>
          </a:bodyPr>
          <a:lstStyle/>
          <a:p>
            <a:r>
              <a:rPr lang="de-DE" sz="1200" b="1" dirty="0">
                <a:solidFill>
                  <a:srgbClr val="82055F"/>
                </a:solidFill>
                <a:latin typeface="Goethe FF Clan" panose="020B0506030101020104" pitchFamily="34" charset="0"/>
                <a:ea typeface="Verdana"/>
              </a:rPr>
              <a:t>UNTERKUNFT</a:t>
            </a:r>
            <a:endParaRPr lang="de-DE" sz="1200" b="1" dirty="0">
              <a:solidFill>
                <a:prstClr val="black"/>
              </a:solidFill>
              <a:latin typeface="Goethe FF Clan" panose="020B05060301010201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81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4" grpId="0" animBg="1"/>
      <p:bldP spid="2" grpId="0" animBg="1"/>
      <p:bldP spid="3" grpId="0" animBg="1"/>
      <p:bldP spid="5" grpId="0" animBg="1"/>
      <p:bldP spid="9" grpId="0" animBg="1"/>
      <p:bldP spid="6" grpId="0" animBg="1"/>
      <p:bldP spid="7" grpId="0" animBg="1"/>
      <p:bldP spid="11" grpId="0" animBg="1"/>
    </p:bldLst>
  </p:timing>
</p:sld>
</file>

<file path=ppt/theme/theme1.xml><?xml version="1.0" encoding="utf-8"?>
<a:theme xmlns:a="http://schemas.openxmlformats.org/drawingml/2006/main" name="GI_PowerPoint_16zu9_Extern">
  <a:themeElements>
    <a:clrScheme name="GI Excel 2012-07-02">
      <a:dk1>
        <a:sysClr val="windowText" lastClr="000000"/>
      </a:dk1>
      <a:lt1>
        <a:sysClr val="window" lastClr="FFFFFF"/>
      </a:lt1>
      <a:dk2>
        <a:srgbClr val="502300"/>
      </a:dk2>
      <a:lt2>
        <a:srgbClr val="788287"/>
      </a:lt2>
      <a:accent1>
        <a:srgbClr val="A0C814"/>
      </a:accent1>
      <a:accent2>
        <a:srgbClr val="374105"/>
      </a:accent2>
      <a:accent3>
        <a:srgbClr val="82055F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14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4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641C159B-3618-4718-9A6E-8CE9F83DF618}" vid="{271B69A5-06F9-4E22-8C92-BD0B7ABD4E08}"/>
    </a:ext>
  </a:extLst>
</a:theme>
</file>

<file path=ppt/theme/theme2.xml><?xml version="1.0" encoding="utf-8"?>
<a:theme xmlns:a="http://schemas.openxmlformats.org/drawingml/2006/main" name="GI_PowerPoint_16zu9_Extern">
  <a:themeElements>
    <a:clrScheme name="GI Excel 2012-07-02">
      <a:dk1>
        <a:sysClr val="windowText" lastClr="000000"/>
      </a:dk1>
      <a:lt1>
        <a:sysClr val="window" lastClr="FFFFFF"/>
      </a:lt1>
      <a:dk2>
        <a:srgbClr val="502300"/>
      </a:dk2>
      <a:lt2>
        <a:srgbClr val="788287"/>
      </a:lt2>
      <a:accent1>
        <a:srgbClr val="A0C814"/>
      </a:accent1>
      <a:accent2>
        <a:srgbClr val="374105"/>
      </a:accent2>
      <a:accent3>
        <a:srgbClr val="82055F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14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4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641C159B-3618-4718-9A6E-8CE9F83DF618}" vid="{271B69A5-06F9-4E22-8C92-BD0B7ABD4E08}"/>
    </a:ext>
  </a:extLst>
</a:theme>
</file>

<file path=ppt/theme/theme3.xml><?xml version="1.0" encoding="utf-8"?>
<a:theme xmlns:a="http://schemas.openxmlformats.org/drawingml/2006/main" name="Larissa-Design">
  <a:themeElements>
    <a:clrScheme name="Goethe 2010-12-21">
      <a:dk1>
        <a:sysClr val="windowText" lastClr="000000"/>
      </a:dk1>
      <a:lt1>
        <a:sysClr val="window" lastClr="FFFFFF"/>
      </a:lt1>
      <a:dk2>
        <a:srgbClr val="502300"/>
      </a:dk2>
      <a:lt2>
        <a:srgbClr val="C8B987"/>
      </a:lt2>
      <a:accent1>
        <a:srgbClr val="A0C814"/>
      </a:accent1>
      <a:accent2>
        <a:srgbClr val="374105"/>
      </a:accent2>
      <a:accent3>
        <a:srgbClr val="59004A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Goethe Draft ClanNarrow">
      <a:majorFont>
        <a:latin typeface="ClanNarrowLF-Bold"/>
        <a:ea typeface=""/>
        <a:cs typeface=""/>
      </a:majorFont>
      <a:minorFont>
        <a:latin typeface="ClanNarrowLF-Book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Goethe 2010-12-21">
      <a:dk1>
        <a:sysClr val="windowText" lastClr="000000"/>
      </a:dk1>
      <a:lt1>
        <a:sysClr val="window" lastClr="FFFFFF"/>
      </a:lt1>
      <a:dk2>
        <a:srgbClr val="502300"/>
      </a:dk2>
      <a:lt2>
        <a:srgbClr val="C8B987"/>
      </a:lt2>
      <a:accent1>
        <a:srgbClr val="A0C814"/>
      </a:accent1>
      <a:accent2>
        <a:srgbClr val="374105"/>
      </a:accent2>
      <a:accent3>
        <a:srgbClr val="59004A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Goethe Draft ClanNarrow">
      <a:majorFont>
        <a:latin typeface="ClanNarrowLF-Bold"/>
        <a:ea typeface=""/>
        <a:cs typeface=""/>
      </a:majorFont>
      <a:minorFont>
        <a:latin typeface="ClanNarrowLF-Book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ce36f76-1425-44fc-8d95-2e2d1e5a31ca" xsi:nil="true"/>
    <lcf76f155ced4ddcb4097134ff3c332f xmlns="bce36f76-1425-44fc-8d95-2e2d1e5a31ca">
      <Terms xmlns="http://schemas.microsoft.com/office/infopath/2007/PartnerControls"/>
    </lcf76f155ced4ddcb4097134ff3c332f>
    <TaxCatchAll xmlns="aa85bb9c-8b48-4336-8f45-17e136e33354" xsi:nil="true"/>
    <SharedWithUsers xmlns="aa85bb9c-8b48-4336-8f45-17e136e33354">
      <UserInfo>
        <DisplayName>Brendel, Caroline</DisplayName>
        <AccountId>69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2717251761681439B8CC535AA645ECA" ma:contentTypeVersion="17" ma:contentTypeDescription="Ein neues Dokument erstellen." ma:contentTypeScope="" ma:versionID="bcc550614cda513697f1fc76fe5f2505">
  <xsd:schema xmlns:xsd="http://www.w3.org/2001/XMLSchema" xmlns:xs="http://www.w3.org/2001/XMLSchema" xmlns:p="http://schemas.microsoft.com/office/2006/metadata/properties" xmlns:ns2="bce36f76-1425-44fc-8d95-2e2d1e5a31ca" xmlns:ns3="aa85bb9c-8b48-4336-8f45-17e136e33354" targetNamespace="http://schemas.microsoft.com/office/2006/metadata/properties" ma:root="true" ma:fieldsID="6811844f2c58b59dd4b7f17f351b1949" ns2:_="" ns3:_="">
    <xsd:import namespace="bce36f76-1425-44fc-8d95-2e2d1e5a31ca"/>
    <xsd:import namespace="aa85bb9c-8b48-4336-8f45-17e136e333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e36f76-1425-44fc-8d95-2e2d1e5a31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8" nillable="true" ma:displayName="Status Unterschrift" ma:internalName="Status_x0020_Unterschrift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a98d083d-d29e-4d2c-90d9-9b78849702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85bb9c-8b48-4336-8f45-17e136e3335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ff5adda3-f080-40b5-913f-eb6903c47b02}" ma:internalName="TaxCatchAll" ma:showField="CatchAllData" ma:web="aa85bb9c-8b48-4336-8f45-17e136e333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4A3089-5B21-4DCD-9187-62243BD7C0E5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aa85bb9c-8b48-4336-8f45-17e136e33354"/>
    <ds:schemaRef ds:uri="bce36f76-1425-44fc-8d95-2e2d1e5a31ca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CFBB135-9C89-41B1-A089-7867CA5890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e36f76-1425-44fc-8d95-2e2d1e5a31ca"/>
    <ds:schemaRef ds:uri="aa85bb9c-8b48-4336-8f45-17e136e333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0ACABE-6DCF-4208-927B-2192EA52AD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PowerPoint_16_9</Template>
  <TotalTime>0</TotalTime>
  <Words>363</Words>
  <Application>Microsoft Office PowerPoint</Application>
  <PresentationFormat>Bildschirmpräsentation (16:9)</PresentationFormat>
  <Paragraphs>48</Paragraphs>
  <Slides>4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Arial</vt:lpstr>
      <vt:lpstr>ClanNarrowLF-Book</vt:lpstr>
      <vt:lpstr>Goethe FF Clan</vt:lpstr>
      <vt:lpstr>Verdana</vt:lpstr>
      <vt:lpstr>Wingdings</vt:lpstr>
      <vt:lpstr>GI_PowerPoint_16zu9_Extern</vt:lpstr>
      <vt:lpstr>GI_PowerPoint_16zu9_Extern</vt:lpstr>
      <vt:lpstr>Paketangebot Goethe-Institut  Gastronomie &amp; Hotellerie Stand: 23.03.2023</vt:lpstr>
      <vt:lpstr>Das angebot</vt:lpstr>
      <vt:lpstr>PowerPoint-Präsentation</vt:lpstr>
      <vt:lpstr>PowerPoint-Präsentation</vt:lpstr>
    </vt:vector>
  </TitlesOfParts>
  <Company>Goethe Institut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Mastervorlage PowerPoint</dc:title>
  <dc:creator>Winterhagen, Sabine</dc:creator>
  <cp:keywords>PowerPoint, PPT, Präsentation, Präsentationsvorlage, Vorlage, Template</cp:keywords>
  <dc:description>Template: 2010-12-22</dc:description>
  <cp:lastModifiedBy>Weidemann, Klara Neema</cp:lastModifiedBy>
  <cp:revision>140</cp:revision>
  <dcterms:created xsi:type="dcterms:W3CDTF">2018-06-11T09:23:23Z</dcterms:created>
  <dcterms:modified xsi:type="dcterms:W3CDTF">2023-03-24T06:55:22Z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0x01010042717251761681439B8CC535AA645ECA</vt:lpwstr>
  </property>
  <property fmtid="{D5CDD505-2E9C-101B-9397-08002B2CF9AE}" pid="3" name="Order">
    <vt:r8>6000</vt:r8>
  </property>
  <property fmtid="{D5CDD505-2E9C-101B-9397-08002B2CF9AE}" pid="4" name="Medium">
    <vt:lpwstr>23;#Format 16:9|48b6f884-d71d-4567-8042-440ab8b0b9fb</vt:lpwstr>
  </property>
  <property fmtid="{D5CDD505-2E9C-101B-9397-08002B2CF9AE}" pid="5" name="lbb07e0a8a4e4acd940641544846852e">
    <vt:lpwstr>Format 16:9|48b6f884-d71d-4567-8042-440ab8b0b9fb</vt:lpwstr>
  </property>
  <property fmtid="{D5CDD505-2E9C-101B-9397-08002B2CF9AE}" pid="6" name="MediaServiceImageTags">
    <vt:lpwstr/>
  </property>
</Properties>
</file>