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9" r:id="rId5"/>
  </p:sldMasterIdLst>
  <p:notesMasterIdLst>
    <p:notesMasterId r:id="rId16"/>
  </p:notesMasterIdLst>
  <p:handoutMasterIdLst>
    <p:handoutMasterId r:id="rId17"/>
  </p:handoutMasterIdLst>
  <p:sldIdLst>
    <p:sldId id="392" r:id="rId6"/>
    <p:sldId id="405" r:id="rId7"/>
    <p:sldId id="401" r:id="rId8"/>
    <p:sldId id="411" r:id="rId9"/>
    <p:sldId id="444" r:id="rId10"/>
    <p:sldId id="402" r:id="rId11"/>
    <p:sldId id="413" r:id="rId12"/>
    <p:sldId id="410" r:id="rId13"/>
    <p:sldId id="409" r:id="rId14"/>
    <p:sldId id="341" r:id="rId15"/>
  </p:sldIdLst>
  <p:sldSz cx="9144000" cy="5143500" type="screen16x9"/>
  <p:notesSz cx="6858000" cy="9144000"/>
  <p:defaultTextStyle>
    <a:defPPr>
      <a:defRPr lang="de-DE"/>
    </a:defPPr>
    <a:lvl1pPr algn="l" rtl="0" fontAlgn="base">
      <a:spcBef>
        <a:spcPct val="0"/>
      </a:spcBef>
      <a:spcAft>
        <a:spcPct val="0"/>
      </a:spcAft>
      <a:defRPr kern="1200">
        <a:solidFill>
          <a:schemeClr val="tx1"/>
        </a:solidFill>
        <a:latin typeface="Verdana" pitchFamily="34" charset="0"/>
        <a:ea typeface="Geneva" charset="-128"/>
        <a:cs typeface="+mn-cs"/>
      </a:defRPr>
    </a:lvl1pPr>
    <a:lvl2pPr marL="457200" algn="l" rtl="0" fontAlgn="base">
      <a:spcBef>
        <a:spcPct val="0"/>
      </a:spcBef>
      <a:spcAft>
        <a:spcPct val="0"/>
      </a:spcAft>
      <a:defRPr kern="1200">
        <a:solidFill>
          <a:schemeClr val="tx1"/>
        </a:solidFill>
        <a:latin typeface="Verdana" pitchFamily="34" charset="0"/>
        <a:ea typeface="Geneva" charset="-128"/>
        <a:cs typeface="+mn-cs"/>
      </a:defRPr>
    </a:lvl2pPr>
    <a:lvl3pPr marL="914400" algn="l" rtl="0" fontAlgn="base">
      <a:spcBef>
        <a:spcPct val="0"/>
      </a:spcBef>
      <a:spcAft>
        <a:spcPct val="0"/>
      </a:spcAft>
      <a:defRPr kern="1200">
        <a:solidFill>
          <a:schemeClr val="tx1"/>
        </a:solidFill>
        <a:latin typeface="Verdana" pitchFamily="34" charset="0"/>
        <a:ea typeface="Geneva" charset="-128"/>
        <a:cs typeface="+mn-cs"/>
      </a:defRPr>
    </a:lvl3pPr>
    <a:lvl4pPr marL="1371600" algn="l" rtl="0" fontAlgn="base">
      <a:spcBef>
        <a:spcPct val="0"/>
      </a:spcBef>
      <a:spcAft>
        <a:spcPct val="0"/>
      </a:spcAft>
      <a:defRPr kern="1200">
        <a:solidFill>
          <a:schemeClr val="tx1"/>
        </a:solidFill>
        <a:latin typeface="Verdana" pitchFamily="34" charset="0"/>
        <a:ea typeface="Geneva" charset="-128"/>
        <a:cs typeface="+mn-cs"/>
      </a:defRPr>
    </a:lvl4pPr>
    <a:lvl5pPr marL="1828800" algn="l" rtl="0" fontAlgn="base">
      <a:spcBef>
        <a:spcPct val="0"/>
      </a:spcBef>
      <a:spcAft>
        <a:spcPct val="0"/>
      </a:spcAft>
      <a:defRPr kern="1200">
        <a:solidFill>
          <a:schemeClr val="tx1"/>
        </a:solidFill>
        <a:latin typeface="Verdana" pitchFamily="34" charset="0"/>
        <a:ea typeface="Geneva" charset="-128"/>
        <a:cs typeface="+mn-cs"/>
      </a:defRPr>
    </a:lvl5pPr>
    <a:lvl6pPr marL="2286000" algn="l" defTabSz="914400" rtl="0" eaLnBrk="1" latinLnBrk="0" hangingPunct="1">
      <a:defRPr kern="1200">
        <a:solidFill>
          <a:schemeClr val="tx1"/>
        </a:solidFill>
        <a:latin typeface="Verdana" pitchFamily="34" charset="0"/>
        <a:ea typeface="Geneva" charset="-128"/>
        <a:cs typeface="+mn-cs"/>
      </a:defRPr>
    </a:lvl6pPr>
    <a:lvl7pPr marL="2743200" algn="l" defTabSz="914400" rtl="0" eaLnBrk="1" latinLnBrk="0" hangingPunct="1">
      <a:defRPr kern="1200">
        <a:solidFill>
          <a:schemeClr val="tx1"/>
        </a:solidFill>
        <a:latin typeface="Verdana" pitchFamily="34" charset="0"/>
        <a:ea typeface="Geneva" charset="-128"/>
        <a:cs typeface="+mn-cs"/>
      </a:defRPr>
    </a:lvl7pPr>
    <a:lvl8pPr marL="3200400" algn="l" defTabSz="914400" rtl="0" eaLnBrk="1" latinLnBrk="0" hangingPunct="1">
      <a:defRPr kern="1200">
        <a:solidFill>
          <a:schemeClr val="tx1"/>
        </a:solidFill>
        <a:latin typeface="Verdana" pitchFamily="34" charset="0"/>
        <a:ea typeface="Geneva" charset="-128"/>
        <a:cs typeface="+mn-cs"/>
      </a:defRPr>
    </a:lvl8pPr>
    <a:lvl9pPr marL="3657600" algn="l" defTabSz="914400" rtl="0" eaLnBrk="1" latinLnBrk="0" hangingPunct="1">
      <a:defRPr kern="1200">
        <a:solidFill>
          <a:schemeClr val="tx1"/>
        </a:solidFill>
        <a:latin typeface="Verdana" pitchFamily="34" charset="0"/>
        <a:ea typeface="Geneva" charset="-128"/>
        <a:cs typeface="+mn-cs"/>
      </a:defRPr>
    </a:lvl9pPr>
  </p:defaultTextStyle>
  <p:extLst>
    <p:ext uri="{EFAFB233-063F-42B5-8137-9DF3F51BA10A}">
      <p15:sldGuideLst xmlns:p15="http://schemas.microsoft.com/office/powerpoint/2012/main">
        <p15:guide id="1" orient="horz" pos="854">
          <p15:clr>
            <a:srgbClr val="A4A3A4"/>
          </p15:clr>
        </p15:guide>
        <p15:guide id="2" orient="horz" pos="3032">
          <p15:clr>
            <a:srgbClr val="A4A3A4"/>
          </p15:clr>
        </p15:guide>
        <p15:guide id="3" orient="horz" pos="209">
          <p15:clr>
            <a:srgbClr val="A4A3A4"/>
          </p15:clr>
        </p15:guide>
        <p15:guide id="4" pos="272">
          <p15:clr>
            <a:srgbClr val="A4A3A4"/>
          </p15:clr>
        </p15:guide>
        <p15:guide id="5" pos="5488">
          <p15:clr>
            <a:srgbClr val="A4A3A4"/>
          </p15:clr>
        </p15:guide>
        <p15:guide id="6" pos="4604">
          <p15:clr>
            <a:srgbClr val="A4A3A4"/>
          </p15:clr>
        </p15:guide>
        <p15:guide id="7" pos="4694">
          <p15:clr>
            <a:srgbClr val="A4A3A4"/>
          </p15:clr>
        </p15:guide>
        <p15:guide id="8" pos="3810">
          <p15:clr>
            <a:srgbClr val="A4A3A4"/>
          </p15:clr>
        </p15:guide>
        <p15:guide id="9" pos="3719">
          <p15:clr>
            <a:srgbClr val="A4A3A4"/>
          </p15:clr>
        </p15:guide>
        <p15:guide id="10" pos="2925">
          <p15:clr>
            <a:srgbClr val="A4A3A4"/>
          </p15:clr>
        </p15:guide>
        <p15:guide id="11" pos="2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l, Sonja" initials="SS" lastIdx="1" clrIdx="0">
    <p:extLst>
      <p:ext uri="{19B8F6BF-5375-455C-9EA6-DF929625EA0E}">
        <p15:presenceInfo xmlns:p15="http://schemas.microsoft.com/office/powerpoint/2012/main" userId="S-1-5-21-289089441-1626540893-1256410061-31186" providerId="AD"/>
      </p:ext>
    </p:extLst>
  </p:cmAuthor>
  <p:cmAuthor id="2" name="Nelli Morkel" initials="NM" lastIdx="10" clrIdx="1">
    <p:extLst>
      <p:ext uri="{19B8F6BF-5375-455C-9EA6-DF929625EA0E}">
        <p15:presenceInfo xmlns:p15="http://schemas.microsoft.com/office/powerpoint/2012/main" userId="80645a0b014e1d0a" providerId="Windows Live"/>
      </p:ext>
    </p:extLst>
  </p:cmAuthor>
  <p:cmAuthor id="3" name="Dorsch, Leonie" initials="DL" lastIdx="4" clrIdx="2">
    <p:extLst>
      <p:ext uri="{19B8F6BF-5375-455C-9EA6-DF929625EA0E}">
        <p15:presenceInfo xmlns:p15="http://schemas.microsoft.com/office/powerpoint/2012/main" userId="S-1-5-21-289089441-1626540893-1256410061-105516" providerId="AD"/>
      </p:ext>
    </p:extLst>
  </p:cmAuthor>
  <p:cmAuthor id="4" name="Dorsch, Leonie" initials="DL [2]" lastIdx="11" clrIdx="3">
    <p:extLst>
      <p:ext uri="{19B8F6BF-5375-455C-9EA6-DF929625EA0E}">
        <p15:presenceInfo xmlns:p15="http://schemas.microsoft.com/office/powerpoint/2012/main" userId="S::leonie.dorsch@goethe.de::7b262297-6951-43f1-a76c-28010ecc27de" providerId="AD"/>
      </p:ext>
    </p:extLst>
  </p:cmAuthor>
  <p:cmAuthor id="5" name="Stocker, Annika" initials="SA" lastIdx="6" clrIdx="4">
    <p:extLst>
      <p:ext uri="{19B8F6BF-5375-455C-9EA6-DF929625EA0E}">
        <p15:presenceInfo xmlns:p15="http://schemas.microsoft.com/office/powerpoint/2012/main" userId="S::annika.stocker@goethe.de::c26ff05f-2031-4fcd-b7dd-9118dec6d1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55F"/>
    <a:srgbClr val="003969"/>
    <a:srgbClr val="A0C814"/>
    <a:srgbClr val="C8B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5C9A1-0EE6-43C4-9123-E4D8D0080405}" v="542" dt="2023-03-24T10:21:28.58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97"/>
    <p:restoredTop sz="94665"/>
  </p:normalViewPr>
  <p:slideViewPr>
    <p:cSldViewPr snapToGrid="0">
      <p:cViewPr varScale="1">
        <p:scale>
          <a:sx n="107" d="100"/>
          <a:sy n="107" d="100"/>
        </p:scale>
        <p:origin x="173" y="82"/>
      </p:cViewPr>
      <p:guideLst>
        <p:guide orient="horz" pos="854"/>
        <p:guide orient="horz" pos="3032"/>
        <p:guide orient="horz" pos="209"/>
        <p:guide pos="272"/>
        <p:guide pos="5488"/>
        <p:guide pos="4604"/>
        <p:guide pos="4694"/>
        <p:guide pos="3810"/>
        <p:guide pos="3719"/>
        <p:guide pos="2925"/>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dani, Dadan" userId="S::dadan.hamdani@goethe.de::03e974e0-21dd-4f90-82e8-07c7541b3209" providerId="AD" clId="Web-{0CE32071-5155-9B66-308A-6D02ADCA38F5}"/>
    <pc:docChg chg="modSld">
      <pc:chgData name="Hamdani, Dadan" userId="S::dadan.hamdani@goethe.de::03e974e0-21dd-4f90-82e8-07c7541b3209" providerId="AD" clId="Web-{0CE32071-5155-9B66-308A-6D02ADCA38F5}" dt="2023-03-10T02:04:12.842" v="124" actId="20577"/>
      <pc:docMkLst>
        <pc:docMk/>
      </pc:docMkLst>
      <pc:sldChg chg="modSp">
        <pc:chgData name="Hamdani, Dadan" userId="S::dadan.hamdani@goethe.de::03e974e0-21dd-4f90-82e8-07c7541b3209" providerId="AD" clId="Web-{0CE32071-5155-9B66-308A-6D02ADCA38F5}" dt="2023-03-10T01:58:55.613" v="60" actId="20577"/>
        <pc:sldMkLst>
          <pc:docMk/>
          <pc:sldMk cId="1658716449" sldId="418"/>
        </pc:sldMkLst>
        <pc:spChg chg="mod">
          <ac:chgData name="Hamdani, Dadan" userId="S::dadan.hamdani@goethe.de::03e974e0-21dd-4f90-82e8-07c7541b3209" providerId="AD" clId="Web-{0CE32071-5155-9B66-308A-6D02ADCA38F5}" dt="2023-03-10T01:58:37.675" v="43" actId="20577"/>
          <ac:spMkLst>
            <pc:docMk/>
            <pc:sldMk cId="1658716449" sldId="418"/>
            <ac:spMk id="5" creationId="{EE455F3C-75B7-C8CD-2614-FF15C20E23B1}"/>
          </ac:spMkLst>
        </pc:spChg>
        <pc:spChg chg="mod">
          <ac:chgData name="Hamdani, Dadan" userId="S::dadan.hamdani@goethe.de::03e974e0-21dd-4f90-82e8-07c7541b3209" providerId="AD" clId="Web-{0CE32071-5155-9B66-308A-6D02ADCA38F5}" dt="2023-03-10T01:58:55.613" v="60" actId="20577"/>
          <ac:spMkLst>
            <pc:docMk/>
            <pc:sldMk cId="1658716449" sldId="418"/>
            <ac:spMk id="9" creationId="{F4E477FB-2351-4033-02A3-5818936A2144}"/>
          </ac:spMkLst>
        </pc:spChg>
        <pc:spChg chg="mod">
          <ac:chgData name="Hamdani, Dadan" userId="S::dadan.hamdani@goethe.de::03e974e0-21dd-4f90-82e8-07c7541b3209" providerId="AD" clId="Web-{0CE32071-5155-9B66-308A-6D02ADCA38F5}" dt="2023-03-10T01:58:32.003" v="37" actId="20577"/>
          <ac:spMkLst>
            <pc:docMk/>
            <pc:sldMk cId="1658716449" sldId="418"/>
            <ac:spMk id="10" creationId="{55EC4B41-F7AF-4ECC-9F15-61F599621885}"/>
          </ac:spMkLst>
        </pc:spChg>
      </pc:sldChg>
      <pc:sldChg chg="modSp">
        <pc:chgData name="Hamdani, Dadan" userId="S::dadan.hamdani@goethe.de::03e974e0-21dd-4f90-82e8-07c7541b3209" providerId="AD" clId="Web-{0CE32071-5155-9B66-308A-6D02ADCA38F5}" dt="2023-03-10T02:04:12.842" v="124" actId="20577"/>
        <pc:sldMkLst>
          <pc:docMk/>
          <pc:sldMk cId="2914697120" sldId="441"/>
        </pc:sldMkLst>
        <pc:spChg chg="mod">
          <ac:chgData name="Hamdani, Dadan" userId="S::dadan.hamdani@goethe.de::03e974e0-21dd-4f90-82e8-07c7541b3209" providerId="AD" clId="Web-{0CE32071-5155-9B66-308A-6D02ADCA38F5}" dt="2023-03-10T02:03:57.279" v="118" actId="20577"/>
          <ac:spMkLst>
            <pc:docMk/>
            <pc:sldMk cId="2914697120" sldId="441"/>
            <ac:spMk id="5" creationId="{CA9E0E35-5449-62D4-4274-77444747A507}"/>
          </ac:spMkLst>
        </pc:spChg>
        <pc:spChg chg="mod">
          <ac:chgData name="Hamdani, Dadan" userId="S::dadan.hamdani@goethe.de::03e974e0-21dd-4f90-82e8-07c7541b3209" providerId="AD" clId="Web-{0CE32071-5155-9B66-308A-6D02ADCA38F5}" dt="2023-03-10T02:04:12.842" v="124" actId="20577"/>
          <ac:spMkLst>
            <pc:docMk/>
            <pc:sldMk cId="2914697120" sldId="441"/>
            <ac:spMk id="6" creationId="{2A2F9221-9F67-F1C4-6070-F58DADCACA4A}"/>
          </ac:spMkLst>
        </pc:spChg>
        <pc:spChg chg="mod">
          <ac:chgData name="Hamdani, Dadan" userId="S::dadan.hamdani@goethe.de::03e974e0-21dd-4f90-82e8-07c7541b3209" providerId="AD" clId="Web-{0CE32071-5155-9B66-308A-6D02ADCA38F5}" dt="2023-03-10T02:01:34.634" v="67" actId="20577"/>
          <ac:spMkLst>
            <pc:docMk/>
            <pc:sldMk cId="2914697120" sldId="441"/>
            <ac:spMk id="10" creationId="{55EC4B41-F7AF-4ECC-9F15-61F599621885}"/>
          </ac:spMkLst>
        </pc:spChg>
      </pc:sldChg>
    </pc:docChg>
  </pc:docChgLst>
  <pc:docChgLst>
    <pc:chgData name="Weidemann, Klara Neema" userId="628a083d-21b5-4aff-bcc9-4bf3934b79d5" providerId="ADAL" clId="{042A7CC1-9BD7-4173-BEB7-A1D13123B2A5}"/>
    <pc:docChg chg="undo custSel addSld delSld modSld sldOrd">
      <pc:chgData name="Weidemann, Klara Neema" userId="628a083d-21b5-4aff-bcc9-4bf3934b79d5" providerId="ADAL" clId="{042A7CC1-9BD7-4173-BEB7-A1D13123B2A5}" dt="2023-03-09T09:05:52.624" v="1257" actId="2711"/>
      <pc:docMkLst>
        <pc:docMk/>
      </pc:docMkLst>
      <pc:sldChg chg="modSp">
        <pc:chgData name="Weidemann, Klara Neema" userId="628a083d-21b5-4aff-bcc9-4bf3934b79d5" providerId="ADAL" clId="{042A7CC1-9BD7-4173-BEB7-A1D13123B2A5}" dt="2023-03-09T09:03:15.774" v="1132" actId="2711"/>
        <pc:sldMkLst>
          <pc:docMk/>
          <pc:sldMk cId="1021948455" sldId="341"/>
        </pc:sldMkLst>
        <pc:spChg chg="mod">
          <ac:chgData name="Weidemann, Klara Neema" userId="628a083d-21b5-4aff-bcc9-4bf3934b79d5" providerId="ADAL" clId="{042A7CC1-9BD7-4173-BEB7-A1D13123B2A5}" dt="2023-03-09T09:02:43.882" v="1126" actId="2711"/>
          <ac:spMkLst>
            <pc:docMk/>
            <pc:sldMk cId="1021948455" sldId="341"/>
            <ac:spMk id="24" creationId="{B7F31E76-0590-C14F-9584-D53E7F79FD52}"/>
          </ac:spMkLst>
        </pc:spChg>
        <pc:spChg chg="mod">
          <ac:chgData name="Weidemann, Klara Neema" userId="628a083d-21b5-4aff-bcc9-4bf3934b79d5" providerId="ADAL" clId="{042A7CC1-9BD7-4173-BEB7-A1D13123B2A5}" dt="2023-03-09T09:02:43.882" v="1126" actId="2711"/>
          <ac:spMkLst>
            <pc:docMk/>
            <pc:sldMk cId="1021948455" sldId="341"/>
            <ac:spMk id="25" creationId="{F16934A1-7C40-854F-87A2-2007509B3F77}"/>
          </ac:spMkLst>
        </pc:spChg>
        <pc:spChg chg="mod">
          <ac:chgData name="Weidemann, Klara Neema" userId="628a083d-21b5-4aff-bcc9-4bf3934b79d5" providerId="ADAL" clId="{042A7CC1-9BD7-4173-BEB7-A1D13123B2A5}" dt="2023-03-09T09:02:43.882" v="1126" actId="2711"/>
          <ac:spMkLst>
            <pc:docMk/>
            <pc:sldMk cId="1021948455" sldId="341"/>
            <ac:spMk id="26" creationId="{D157679C-AC93-E448-8CD4-0C244DA5B3B6}"/>
          </ac:spMkLst>
        </pc:spChg>
        <pc:spChg chg="mod">
          <ac:chgData name="Weidemann, Klara Neema" userId="628a083d-21b5-4aff-bcc9-4bf3934b79d5" providerId="ADAL" clId="{042A7CC1-9BD7-4173-BEB7-A1D13123B2A5}" dt="2023-03-09T09:02:43.882" v="1126" actId="2711"/>
          <ac:spMkLst>
            <pc:docMk/>
            <pc:sldMk cId="1021948455" sldId="341"/>
            <ac:spMk id="27" creationId="{539302A2-3CE0-9341-9ED3-49B7E065D158}"/>
          </ac:spMkLst>
        </pc:spChg>
        <pc:graphicFrameChg chg="mod">
          <ac:chgData name="Weidemann, Klara Neema" userId="628a083d-21b5-4aff-bcc9-4bf3934b79d5" providerId="ADAL" clId="{042A7CC1-9BD7-4173-BEB7-A1D13123B2A5}" dt="2023-03-09T09:03:15.774" v="1132" actId="2711"/>
          <ac:graphicFrameMkLst>
            <pc:docMk/>
            <pc:sldMk cId="1021948455" sldId="341"/>
            <ac:graphicFrameMk id="21" creationId="{D1620288-125E-054E-AD30-E2323DEEC2F7}"/>
          </ac:graphicFrameMkLst>
        </pc:graphicFrameChg>
      </pc:sldChg>
      <pc:sldChg chg="modSp mod">
        <pc:chgData name="Weidemann, Klara Neema" userId="628a083d-21b5-4aff-bcc9-4bf3934b79d5" providerId="ADAL" clId="{042A7CC1-9BD7-4173-BEB7-A1D13123B2A5}" dt="2023-03-09T08:52:00.982" v="243" actId="20577"/>
        <pc:sldMkLst>
          <pc:docMk/>
          <pc:sldMk cId="1104825500" sldId="392"/>
        </pc:sldMkLst>
        <pc:spChg chg="mod">
          <ac:chgData name="Weidemann, Klara Neema" userId="628a083d-21b5-4aff-bcc9-4bf3934b79d5" providerId="ADAL" clId="{042A7CC1-9BD7-4173-BEB7-A1D13123B2A5}" dt="2023-03-09T08:52:00.982" v="243" actId="20577"/>
          <ac:spMkLst>
            <pc:docMk/>
            <pc:sldMk cId="1104825500" sldId="392"/>
            <ac:spMk id="2" creationId="{00000000-0000-0000-0000-000000000000}"/>
          </ac:spMkLst>
        </pc:spChg>
      </pc:sldChg>
      <pc:sldChg chg="modSp mod">
        <pc:chgData name="Weidemann, Klara Neema" userId="628a083d-21b5-4aff-bcc9-4bf3934b79d5" providerId="ADAL" clId="{042A7CC1-9BD7-4173-BEB7-A1D13123B2A5}" dt="2023-03-09T09:05:52.624" v="1257" actId="2711"/>
        <pc:sldMkLst>
          <pc:docMk/>
          <pc:sldMk cId="320505785" sldId="393"/>
        </pc:sldMkLst>
        <pc:spChg chg="mod">
          <ac:chgData name="Weidemann, Klara Neema" userId="628a083d-21b5-4aff-bcc9-4bf3934b79d5" providerId="ADAL" clId="{042A7CC1-9BD7-4173-BEB7-A1D13123B2A5}" dt="2023-03-09T09:05:52.624" v="1257" actId="2711"/>
          <ac:spMkLst>
            <pc:docMk/>
            <pc:sldMk cId="320505785" sldId="393"/>
            <ac:spMk id="2" creationId="{00000000-0000-0000-0000-000000000000}"/>
          </ac:spMkLst>
        </pc:spChg>
      </pc:sldChg>
      <pc:sldChg chg="modSp add mod ord">
        <pc:chgData name="Weidemann, Klara Neema" userId="628a083d-21b5-4aff-bcc9-4bf3934b79d5" providerId="ADAL" clId="{042A7CC1-9BD7-4173-BEB7-A1D13123B2A5}" dt="2023-03-09T09:04:33.816" v="1227"/>
        <pc:sldMkLst>
          <pc:docMk/>
          <pc:sldMk cId="1349902039" sldId="401"/>
        </pc:sldMkLst>
        <pc:spChg chg="mod">
          <ac:chgData name="Weidemann, Klara Neema" userId="628a083d-21b5-4aff-bcc9-4bf3934b79d5" providerId="ADAL" clId="{042A7CC1-9BD7-4173-BEB7-A1D13123B2A5}" dt="2023-03-09T08:54:02.021" v="306" actId="20577"/>
          <ac:spMkLst>
            <pc:docMk/>
            <pc:sldMk cId="1349902039" sldId="401"/>
            <ac:spMk id="2" creationId="{00000000-0000-0000-0000-000000000000}"/>
          </ac:spMkLst>
        </pc:spChg>
        <pc:spChg chg="mod">
          <ac:chgData name="Weidemann, Klara Neema" userId="628a083d-21b5-4aff-bcc9-4bf3934b79d5" providerId="ADAL" clId="{042A7CC1-9BD7-4173-BEB7-A1D13123B2A5}" dt="2023-03-09T08:52:56.627" v="294" actId="20577"/>
          <ac:spMkLst>
            <pc:docMk/>
            <pc:sldMk cId="1349902039" sldId="401"/>
            <ac:spMk id="9" creationId="{00000000-0000-0000-0000-000000000000}"/>
          </ac:spMkLst>
        </pc:spChg>
      </pc:sldChg>
      <pc:sldChg chg="modSp add mod ord">
        <pc:chgData name="Weidemann, Klara Neema" userId="628a083d-21b5-4aff-bcc9-4bf3934b79d5" providerId="ADAL" clId="{042A7CC1-9BD7-4173-BEB7-A1D13123B2A5}" dt="2023-03-09T08:52:36.361" v="281" actId="14100"/>
        <pc:sldMkLst>
          <pc:docMk/>
          <pc:sldMk cId="2449357974" sldId="402"/>
        </pc:sldMkLst>
        <pc:spChg chg="mod">
          <ac:chgData name="Weidemann, Klara Neema" userId="628a083d-21b5-4aff-bcc9-4bf3934b79d5" providerId="ADAL" clId="{042A7CC1-9BD7-4173-BEB7-A1D13123B2A5}" dt="2023-03-09T08:52:22.997" v="254" actId="20577"/>
          <ac:spMkLst>
            <pc:docMk/>
            <pc:sldMk cId="2449357974" sldId="402"/>
            <ac:spMk id="2" creationId="{EC36EE88-47BB-4DA9-A3F9-7AD30CD12F93}"/>
          </ac:spMkLst>
        </pc:spChg>
        <pc:spChg chg="mod">
          <ac:chgData name="Weidemann, Klara Neema" userId="628a083d-21b5-4aff-bcc9-4bf3934b79d5" providerId="ADAL" clId="{042A7CC1-9BD7-4173-BEB7-A1D13123B2A5}" dt="2023-03-09T08:52:29.468" v="271" actId="20577"/>
          <ac:spMkLst>
            <pc:docMk/>
            <pc:sldMk cId="2449357974" sldId="402"/>
            <ac:spMk id="8" creationId="{C685D42C-52E3-4387-995F-2CDCEA1EA80E}"/>
          </ac:spMkLst>
        </pc:spChg>
        <pc:spChg chg="mod">
          <ac:chgData name="Weidemann, Klara Neema" userId="628a083d-21b5-4aff-bcc9-4bf3934b79d5" providerId="ADAL" clId="{042A7CC1-9BD7-4173-BEB7-A1D13123B2A5}" dt="2023-03-09T08:52:36.361" v="281" actId="14100"/>
          <ac:spMkLst>
            <pc:docMk/>
            <pc:sldMk cId="2449357974" sldId="402"/>
            <ac:spMk id="9" creationId="{C685D42C-52E3-4387-995F-2CDCEA1EA80E}"/>
          </ac:spMkLst>
        </pc:spChg>
      </pc:sldChg>
      <pc:sldChg chg="modSp mod">
        <pc:chgData name="Weidemann, Klara Neema" userId="628a083d-21b5-4aff-bcc9-4bf3934b79d5" providerId="ADAL" clId="{042A7CC1-9BD7-4173-BEB7-A1D13123B2A5}" dt="2023-03-09T08:52:17.107" v="251" actId="20577"/>
        <pc:sldMkLst>
          <pc:docMk/>
          <pc:sldMk cId="2286102627" sldId="405"/>
        </pc:sldMkLst>
        <pc:spChg chg="mod">
          <ac:chgData name="Weidemann, Klara Neema" userId="628a083d-21b5-4aff-bcc9-4bf3934b79d5" providerId="ADAL" clId="{042A7CC1-9BD7-4173-BEB7-A1D13123B2A5}" dt="2023-03-09T08:50:35.825" v="182" actId="2711"/>
          <ac:spMkLst>
            <pc:docMk/>
            <pc:sldMk cId="2286102627" sldId="405"/>
            <ac:spMk id="2" creationId="{00000000-0000-0000-0000-000000000000}"/>
          </ac:spMkLst>
        </pc:spChg>
        <pc:spChg chg="mod">
          <ac:chgData name="Weidemann, Klara Neema" userId="628a083d-21b5-4aff-bcc9-4bf3934b79d5" providerId="ADAL" clId="{042A7CC1-9BD7-4173-BEB7-A1D13123B2A5}" dt="2023-03-09T08:50:35.825" v="182" actId="2711"/>
          <ac:spMkLst>
            <pc:docMk/>
            <pc:sldMk cId="2286102627" sldId="405"/>
            <ac:spMk id="3" creationId="{00000000-0000-0000-0000-000000000000}"/>
          </ac:spMkLst>
        </pc:spChg>
        <pc:spChg chg="mod">
          <ac:chgData name="Weidemann, Klara Neema" userId="628a083d-21b5-4aff-bcc9-4bf3934b79d5" providerId="ADAL" clId="{042A7CC1-9BD7-4173-BEB7-A1D13123B2A5}" dt="2023-03-09T08:50:35.825" v="182" actId="2711"/>
          <ac:spMkLst>
            <pc:docMk/>
            <pc:sldMk cId="2286102627" sldId="405"/>
            <ac:spMk id="4" creationId="{086F2968-9234-4827-9804-FD30140DCA58}"/>
          </ac:spMkLst>
        </pc:spChg>
        <pc:spChg chg="mod">
          <ac:chgData name="Weidemann, Klara Neema" userId="628a083d-21b5-4aff-bcc9-4bf3934b79d5" providerId="ADAL" clId="{042A7CC1-9BD7-4173-BEB7-A1D13123B2A5}" dt="2023-03-09T08:52:17.107" v="251" actId="20577"/>
          <ac:spMkLst>
            <pc:docMk/>
            <pc:sldMk cId="2286102627" sldId="405"/>
            <ac:spMk id="7" creationId="{9A21CB32-32B6-48F2-BBB6-0F31EE1ECC33}"/>
          </ac:spMkLst>
        </pc:spChg>
      </pc:sldChg>
      <pc:sldChg chg="modSp">
        <pc:chgData name="Weidemann, Klara Neema" userId="628a083d-21b5-4aff-bcc9-4bf3934b79d5" providerId="ADAL" clId="{042A7CC1-9BD7-4173-BEB7-A1D13123B2A5}" dt="2023-03-09T09:02:33.246" v="1125" actId="2711"/>
        <pc:sldMkLst>
          <pc:docMk/>
          <pc:sldMk cId="285248185" sldId="409"/>
        </pc:sldMkLst>
        <pc:spChg chg="mod">
          <ac:chgData name="Weidemann, Klara Neema" userId="628a083d-21b5-4aff-bcc9-4bf3934b79d5" providerId="ADAL" clId="{042A7CC1-9BD7-4173-BEB7-A1D13123B2A5}" dt="2023-03-09T09:02:33.246" v="1125" actId="2711"/>
          <ac:spMkLst>
            <pc:docMk/>
            <pc:sldMk cId="285248185" sldId="409"/>
            <ac:spMk id="3" creationId="{00000000-0000-0000-0000-000000000000}"/>
          </ac:spMkLst>
        </pc:spChg>
        <pc:spChg chg="mod">
          <ac:chgData name="Weidemann, Klara Neema" userId="628a083d-21b5-4aff-bcc9-4bf3934b79d5" providerId="ADAL" clId="{042A7CC1-9BD7-4173-BEB7-A1D13123B2A5}" dt="2023-03-09T09:02:33.246" v="1125" actId="2711"/>
          <ac:spMkLst>
            <pc:docMk/>
            <pc:sldMk cId="285248185" sldId="409"/>
            <ac:spMk id="19" creationId="{B4370CE6-2859-8B44-A647-FD5F770A39B8}"/>
          </ac:spMkLst>
        </pc:spChg>
        <pc:spChg chg="mod">
          <ac:chgData name="Weidemann, Klara Neema" userId="628a083d-21b5-4aff-bcc9-4bf3934b79d5" providerId="ADAL" clId="{042A7CC1-9BD7-4173-BEB7-A1D13123B2A5}" dt="2023-03-09T09:02:33.246" v="1125" actId="2711"/>
          <ac:spMkLst>
            <pc:docMk/>
            <pc:sldMk cId="285248185" sldId="409"/>
            <ac:spMk id="21" creationId="{2D450EB3-8463-F041-8583-47BEB99525C5}"/>
          </ac:spMkLst>
        </pc:spChg>
        <pc:spChg chg="mod">
          <ac:chgData name="Weidemann, Klara Neema" userId="628a083d-21b5-4aff-bcc9-4bf3934b79d5" providerId="ADAL" clId="{042A7CC1-9BD7-4173-BEB7-A1D13123B2A5}" dt="2023-03-09T09:02:33.246" v="1125" actId="2711"/>
          <ac:spMkLst>
            <pc:docMk/>
            <pc:sldMk cId="285248185" sldId="409"/>
            <ac:spMk id="22" creationId="{36083246-E4CA-B14C-B93F-E174083AF9D0}"/>
          </ac:spMkLst>
        </pc:spChg>
        <pc:grpChg chg="mod">
          <ac:chgData name="Weidemann, Klara Neema" userId="628a083d-21b5-4aff-bcc9-4bf3934b79d5" providerId="ADAL" clId="{042A7CC1-9BD7-4173-BEB7-A1D13123B2A5}" dt="2023-03-09T09:02:33.246" v="1125" actId="2711"/>
          <ac:grpSpMkLst>
            <pc:docMk/>
            <pc:sldMk cId="285248185" sldId="409"/>
            <ac:grpSpMk id="9" creationId="{CE8F9349-051E-F741-8930-D69451D52263}"/>
          </ac:grpSpMkLst>
        </pc:grpChg>
        <pc:grpChg chg="mod">
          <ac:chgData name="Weidemann, Klara Neema" userId="628a083d-21b5-4aff-bcc9-4bf3934b79d5" providerId="ADAL" clId="{042A7CC1-9BD7-4173-BEB7-A1D13123B2A5}" dt="2023-03-09T09:02:33.246" v="1125" actId="2711"/>
          <ac:grpSpMkLst>
            <pc:docMk/>
            <pc:sldMk cId="285248185" sldId="409"/>
            <ac:grpSpMk id="12" creationId="{F406358B-E48A-B648-A673-B4537851414D}"/>
          </ac:grpSpMkLst>
        </pc:grpChg>
        <pc:grpChg chg="mod">
          <ac:chgData name="Weidemann, Klara Neema" userId="628a083d-21b5-4aff-bcc9-4bf3934b79d5" providerId="ADAL" clId="{042A7CC1-9BD7-4173-BEB7-A1D13123B2A5}" dt="2023-03-09T09:02:33.246" v="1125" actId="2711"/>
          <ac:grpSpMkLst>
            <pc:docMk/>
            <pc:sldMk cId="285248185" sldId="409"/>
            <ac:grpSpMk id="15" creationId="{5B6F266E-5153-DC4E-9C40-CC5C2F9FC12B}"/>
          </ac:grpSpMkLst>
        </pc:grpChg>
      </pc:sldChg>
      <pc:sldChg chg="addSp delSp modSp add mod ord">
        <pc:chgData name="Weidemann, Klara Neema" userId="628a083d-21b5-4aff-bcc9-4bf3934b79d5" providerId="ADAL" clId="{042A7CC1-9BD7-4173-BEB7-A1D13123B2A5}" dt="2023-03-09T09:05:15.574" v="1256" actId="313"/>
        <pc:sldMkLst>
          <pc:docMk/>
          <pc:sldMk cId="1727103760" sldId="410"/>
        </pc:sldMkLst>
        <pc:spChg chg="add mod">
          <ac:chgData name="Weidemann, Klara Neema" userId="628a083d-21b5-4aff-bcc9-4bf3934b79d5" providerId="ADAL" clId="{042A7CC1-9BD7-4173-BEB7-A1D13123B2A5}" dt="2023-03-09T09:01:42.173" v="1118" actId="1076"/>
          <ac:spMkLst>
            <pc:docMk/>
            <pc:sldMk cId="1727103760" sldId="410"/>
            <ac:spMk id="2" creationId="{5A073C56-FDFD-9BCF-C4CC-CEFAE94D4DCB}"/>
          </ac:spMkLst>
        </pc:spChg>
        <pc:spChg chg="add mod">
          <ac:chgData name="Weidemann, Klara Neema" userId="628a083d-21b5-4aff-bcc9-4bf3934b79d5" providerId="ADAL" clId="{042A7CC1-9BD7-4173-BEB7-A1D13123B2A5}" dt="2023-03-09T09:01:50.214" v="1120" actId="1076"/>
          <ac:spMkLst>
            <pc:docMk/>
            <pc:sldMk cId="1727103760" sldId="410"/>
            <ac:spMk id="3" creationId="{505CE35E-1983-3D1D-74A6-BB560ED101A6}"/>
          </ac:spMkLst>
        </pc:spChg>
        <pc:spChg chg="add mod">
          <ac:chgData name="Weidemann, Klara Neema" userId="628a083d-21b5-4aff-bcc9-4bf3934b79d5" providerId="ADAL" clId="{042A7CC1-9BD7-4173-BEB7-A1D13123B2A5}" dt="2023-03-09T09:01:50.214" v="1120" actId="1076"/>
          <ac:spMkLst>
            <pc:docMk/>
            <pc:sldMk cId="1727103760" sldId="410"/>
            <ac:spMk id="4" creationId="{7D339443-4EC9-F62B-8084-0809010057CE}"/>
          </ac:spMkLst>
        </pc:spChg>
        <pc:spChg chg="add del mod">
          <ac:chgData name="Weidemann, Klara Neema" userId="628a083d-21b5-4aff-bcc9-4bf3934b79d5" providerId="ADAL" clId="{042A7CC1-9BD7-4173-BEB7-A1D13123B2A5}" dt="2023-03-09T09:01:08.370" v="1082"/>
          <ac:spMkLst>
            <pc:docMk/>
            <pc:sldMk cId="1727103760" sldId="410"/>
            <ac:spMk id="5" creationId="{C7108BC2-D553-D23D-7917-55AEFF26F62F}"/>
          </ac:spMkLst>
        </pc:spChg>
        <pc:spChg chg="add mod">
          <ac:chgData name="Weidemann, Klara Neema" userId="628a083d-21b5-4aff-bcc9-4bf3934b79d5" providerId="ADAL" clId="{042A7CC1-9BD7-4173-BEB7-A1D13123B2A5}" dt="2023-03-09T09:01:50.214" v="1120" actId="1076"/>
          <ac:spMkLst>
            <pc:docMk/>
            <pc:sldMk cId="1727103760" sldId="410"/>
            <ac:spMk id="6" creationId="{0699B9C8-0D81-73FD-C099-4C1FFA3F3E65}"/>
          </ac:spMkLst>
        </pc:spChg>
        <pc:spChg chg="mod">
          <ac:chgData name="Weidemann, Klara Neema" userId="628a083d-21b5-4aff-bcc9-4bf3934b79d5" providerId="ADAL" clId="{042A7CC1-9BD7-4173-BEB7-A1D13123B2A5}" dt="2023-03-09T09:05:15.574" v="1256" actId="313"/>
          <ac:spMkLst>
            <pc:docMk/>
            <pc:sldMk cId="1727103760" sldId="410"/>
            <ac:spMk id="7" creationId="{00000000-0000-0000-0000-000000000000}"/>
          </ac:spMkLst>
        </pc:spChg>
        <pc:spChg chg="add mod">
          <ac:chgData name="Weidemann, Klara Neema" userId="628a083d-21b5-4aff-bcc9-4bf3934b79d5" providerId="ADAL" clId="{042A7CC1-9BD7-4173-BEB7-A1D13123B2A5}" dt="2023-03-09T09:01:43.492" v="1119" actId="1076"/>
          <ac:spMkLst>
            <pc:docMk/>
            <pc:sldMk cId="1727103760" sldId="410"/>
            <ac:spMk id="8" creationId="{2DA28FA8-CDA8-7509-E2DB-509092884C30}"/>
          </ac:spMkLst>
        </pc:spChg>
        <pc:spChg chg="mod">
          <ac:chgData name="Weidemann, Klara Neema" userId="628a083d-21b5-4aff-bcc9-4bf3934b79d5" providerId="ADAL" clId="{042A7CC1-9BD7-4173-BEB7-A1D13123B2A5}" dt="2023-03-09T09:01:38.529" v="1117" actId="20577"/>
          <ac:spMkLst>
            <pc:docMk/>
            <pc:sldMk cId="1727103760" sldId="410"/>
            <ac:spMk id="9" creationId="{00000000-0000-0000-0000-000000000000}"/>
          </ac:spMkLst>
        </pc:spChg>
      </pc:sldChg>
      <pc:sldChg chg="modSp add mod ord">
        <pc:chgData name="Weidemann, Klara Neema" userId="628a083d-21b5-4aff-bcc9-4bf3934b79d5" providerId="ADAL" clId="{042A7CC1-9BD7-4173-BEB7-A1D13123B2A5}" dt="2023-03-09T09:04:18.291" v="1225" actId="20577"/>
        <pc:sldMkLst>
          <pc:docMk/>
          <pc:sldMk cId="2194619294" sldId="413"/>
        </pc:sldMkLst>
        <pc:spChg chg="mod">
          <ac:chgData name="Weidemann, Klara Neema" userId="628a083d-21b5-4aff-bcc9-4bf3934b79d5" providerId="ADAL" clId="{042A7CC1-9BD7-4173-BEB7-A1D13123B2A5}" dt="2023-03-09T09:03:57.427" v="1137" actId="20577"/>
          <ac:spMkLst>
            <pc:docMk/>
            <pc:sldMk cId="2194619294" sldId="413"/>
            <ac:spMk id="2" creationId="{EC36EE88-47BB-4DA9-A3F9-7AD30CD12F93}"/>
          </ac:spMkLst>
        </pc:spChg>
        <pc:spChg chg="mod">
          <ac:chgData name="Weidemann, Klara Neema" userId="628a083d-21b5-4aff-bcc9-4bf3934b79d5" providerId="ADAL" clId="{042A7CC1-9BD7-4173-BEB7-A1D13123B2A5}" dt="2023-03-09T08:51:29.588" v="196" actId="207"/>
          <ac:spMkLst>
            <pc:docMk/>
            <pc:sldMk cId="2194619294" sldId="413"/>
            <ac:spMk id="19" creationId="{00000000-0000-0000-0000-000000000000}"/>
          </ac:spMkLst>
        </pc:spChg>
        <pc:spChg chg="mod">
          <ac:chgData name="Weidemann, Klara Neema" userId="628a083d-21b5-4aff-bcc9-4bf3934b79d5" providerId="ADAL" clId="{042A7CC1-9BD7-4173-BEB7-A1D13123B2A5}" dt="2023-03-09T09:04:18.291" v="1225" actId="20577"/>
          <ac:spMkLst>
            <pc:docMk/>
            <pc:sldMk cId="2194619294" sldId="413"/>
            <ac:spMk id="20" creationId="{00000000-0000-0000-0000-000000000000}"/>
          </ac:spMkLst>
        </pc:spChg>
      </pc:sldChg>
      <pc:sldChg chg="del">
        <pc:chgData name="Weidemann, Klara Neema" userId="628a083d-21b5-4aff-bcc9-4bf3934b79d5" providerId="ADAL" clId="{042A7CC1-9BD7-4173-BEB7-A1D13123B2A5}" dt="2023-03-09T08:43:34.193" v="4" actId="47"/>
        <pc:sldMkLst>
          <pc:docMk/>
          <pc:sldMk cId="149358366" sldId="414"/>
        </pc:sldMkLst>
      </pc:sldChg>
      <pc:sldChg chg="del">
        <pc:chgData name="Weidemann, Klara Neema" userId="628a083d-21b5-4aff-bcc9-4bf3934b79d5" providerId="ADAL" clId="{042A7CC1-9BD7-4173-BEB7-A1D13123B2A5}" dt="2023-03-09T08:50:39.677" v="183" actId="47"/>
        <pc:sldMkLst>
          <pc:docMk/>
          <pc:sldMk cId="4211777014" sldId="416"/>
        </pc:sldMkLst>
      </pc:sldChg>
      <pc:sldChg chg="del">
        <pc:chgData name="Weidemann, Klara Neema" userId="628a083d-21b5-4aff-bcc9-4bf3934b79d5" providerId="ADAL" clId="{042A7CC1-9BD7-4173-BEB7-A1D13123B2A5}" dt="2023-03-09T08:50:57.824" v="188" actId="47"/>
        <pc:sldMkLst>
          <pc:docMk/>
          <pc:sldMk cId="3002142546" sldId="417"/>
        </pc:sldMkLst>
      </pc:sldChg>
      <pc:sldChg chg="addSp delSp modSp mod delAnim modAnim">
        <pc:chgData name="Weidemann, Klara Neema" userId="628a083d-21b5-4aff-bcc9-4bf3934b79d5" providerId="ADAL" clId="{042A7CC1-9BD7-4173-BEB7-A1D13123B2A5}" dt="2023-03-09T09:03:25.438" v="1133" actId="2711"/>
        <pc:sldMkLst>
          <pc:docMk/>
          <pc:sldMk cId="1658716449" sldId="418"/>
        </pc:sldMkLst>
        <pc:spChg chg="mod">
          <ac:chgData name="Weidemann, Klara Neema" userId="628a083d-21b5-4aff-bcc9-4bf3934b79d5" providerId="ADAL" clId="{042A7CC1-9BD7-4173-BEB7-A1D13123B2A5}" dt="2023-03-09T09:03:25.438" v="1133" actId="2711"/>
          <ac:spMkLst>
            <pc:docMk/>
            <pc:sldMk cId="1658716449" sldId="418"/>
            <ac:spMk id="2" creationId="{257EFB94-8389-E9B5-8D97-999D38565083}"/>
          </ac:spMkLst>
        </pc:spChg>
        <pc:spChg chg="mod">
          <ac:chgData name="Weidemann, Klara Neema" userId="628a083d-21b5-4aff-bcc9-4bf3934b79d5" providerId="ADAL" clId="{042A7CC1-9BD7-4173-BEB7-A1D13123B2A5}" dt="2023-03-09T09:03:25.438" v="1133" actId="2711"/>
          <ac:spMkLst>
            <pc:docMk/>
            <pc:sldMk cId="1658716449" sldId="418"/>
            <ac:spMk id="3" creationId="{43D2EE19-667A-EB3A-535C-9EB21A74E051}"/>
          </ac:spMkLst>
        </pc:spChg>
        <pc:spChg chg="mod">
          <ac:chgData name="Weidemann, Klara Neema" userId="628a083d-21b5-4aff-bcc9-4bf3934b79d5" providerId="ADAL" clId="{042A7CC1-9BD7-4173-BEB7-A1D13123B2A5}" dt="2023-03-09T09:03:25.438" v="1133" actId="2711"/>
          <ac:spMkLst>
            <pc:docMk/>
            <pc:sldMk cId="1658716449" sldId="418"/>
            <ac:spMk id="4" creationId="{00000000-0000-0000-0000-000000000000}"/>
          </ac:spMkLst>
        </pc:spChg>
        <pc:spChg chg="add mod">
          <ac:chgData name="Weidemann, Klara Neema" userId="628a083d-21b5-4aff-bcc9-4bf3934b79d5" providerId="ADAL" clId="{042A7CC1-9BD7-4173-BEB7-A1D13123B2A5}" dt="2023-03-09T09:03:25.438" v="1133" actId="2711"/>
          <ac:spMkLst>
            <pc:docMk/>
            <pc:sldMk cId="1658716449" sldId="418"/>
            <ac:spMk id="5" creationId="{EE455F3C-75B7-C8CD-2614-FF15C20E23B1}"/>
          </ac:spMkLst>
        </pc:spChg>
        <pc:spChg chg="mod">
          <ac:chgData name="Weidemann, Klara Neema" userId="628a083d-21b5-4aff-bcc9-4bf3934b79d5" providerId="ADAL" clId="{042A7CC1-9BD7-4173-BEB7-A1D13123B2A5}" dt="2023-03-09T09:03:25.438" v="1133" actId="2711"/>
          <ac:spMkLst>
            <pc:docMk/>
            <pc:sldMk cId="1658716449" sldId="418"/>
            <ac:spMk id="6" creationId="{BC9D80A6-E495-91FF-94D2-E7022DADCBBD}"/>
          </ac:spMkLst>
        </pc:spChg>
        <pc:spChg chg="mod">
          <ac:chgData name="Weidemann, Klara Neema" userId="628a083d-21b5-4aff-bcc9-4bf3934b79d5" providerId="ADAL" clId="{042A7CC1-9BD7-4173-BEB7-A1D13123B2A5}" dt="2023-03-09T09:03:25.438" v="1133" actId="2711"/>
          <ac:spMkLst>
            <pc:docMk/>
            <pc:sldMk cId="1658716449" sldId="418"/>
            <ac:spMk id="7" creationId="{CA854B0E-25C9-A46D-B846-C706A52142F5}"/>
          </ac:spMkLst>
        </pc:spChg>
        <pc:spChg chg="mod">
          <ac:chgData name="Weidemann, Klara Neema" userId="628a083d-21b5-4aff-bcc9-4bf3934b79d5" providerId="ADAL" clId="{042A7CC1-9BD7-4173-BEB7-A1D13123B2A5}" dt="2023-03-09T09:03:25.438" v="1133" actId="2711"/>
          <ac:spMkLst>
            <pc:docMk/>
            <pc:sldMk cId="1658716449" sldId="418"/>
            <ac:spMk id="8" creationId="{B5166474-2CE8-4D54-931D-167BD0CDC162}"/>
          </ac:spMkLst>
        </pc:spChg>
        <pc:spChg chg="add mod">
          <ac:chgData name="Weidemann, Klara Neema" userId="628a083d-21b5-4aff-bcc9-4bf3934b79d5" providerId="ADAL" clId="{042A7CC1-9BD7-4173-BEB7-A1D13123B2A5}" dt="2023-03-09T09:03:25.438" v="1133" actId="2711"/>
          <ac:spMkLst>
            <pc:docMk/>
            <pc:sldMk cId="1658716449" sldId="418"/>
            <ac:spMk id="9" creationId="{F4E477FB-2351-4033-02A3-5818936A2144}"/>
          </ac:spMkLst>
        </pc:spChg>
        <pc:spChg chg="mod">
          <ac:chgData name="Weidemann, Klara Neema" userId="628a083d-21b5-4aff-bcc9-4bf3934b79d5" providerId="ADAL" clId="{042A7CC1-9BD7-4173-BEB7-A1D13123B2A5}" dt="2023-03-09T09:03:25.438" v="1133" actId="2711"/>
          <ac:spMkLst>
            <pc:docMk/>
            <pc:sldMk cId="1658716449" sldId="418"/>
            <ac:spMk id="10" creationId="{55EC4B41-F7AF-4ECC-9F15-61F599621885}"/>
          </ac:spMkLst>
        </pc:spChg>
        <pc:spChg chg="del">
          <ac:chgData name="Weidemann, Klara Neema" userId="628a083d-21b5-4aff-bcc9-4bf3934b79d5" providerId="ADAL" clId="{042A7CC1-9BD7-4173-BEB7-A1D13123B2A5}" dt="2023-03-09T08:49:05.481" v="178" actId="478"/>
          <ac:spMkLst>
            <pc:docMk/>
            <pc:sldMk cId="1658716449" sldId="418"/>
            <ac:spMk id="11" creationId="{FC48D552-78A6-4406-83D4-8C8AAC8C734A}"/>
          </ac:spMkLst>
        </pc:spChg>
        <pc:spChg chg="mod">
          <ac:chgData name="Weidemann, Klara Neema" userId="628a083d-21b5-4aff-bcc9-4bf3934b79d5" providerId="ADAL" clId="{042A7CC1-9BD7-4173-BEB7-A1D13123B2A5}" dt="2023-03-09T09:03:25.438" v="1133" actId="2711"/>
          <ac:spMkLst>
            <pc:docMk/>
            <pc:sldMk cId="1658716449" sldId="418"/>
            <ac:spMk id="12" creationId="{55EC4B41-F7AF-4ECC-9F15-61F599621885}"/>
          </ac:spMkLst>
        </pc:spChg>
        <pc:spChg chg="mod">
          <ac:chgData name="Weidemann, Klara Neema" userId="628a083d-21b5-4aff-bcc9-4bf3934b79d5" providerId="ADAL" clId="{042A7CC1-9BD7-4173-BEB7-A1D13123B2A5}" dt="2023-03-09T09:03:25.438" v="1133" actId="2711"/>
          <ac:spMkLst>
            <pc:docMk/>
            <pc:sldMk cId="1658716449" sldId="418"/>
            <ac:spMk id="17" creationId="{182ED06D-5470-41A1-B3F0-30F477276B7B}"/>
          </ac:spMkLst>
        </pc:spChg>
        <pc:spChg chg="del">
          <ac:chgData name="Weidemann, Klara Neema" userId="628a083d-21b5-4aff-bcc9-4bf3934b79d5" providerId="ADAL" clId="{042A7CC1-9BD7-4173-BEB7-A1D13123B2A5}" dt="2023-03-09T08:49:06.908" v="179" actId="478"/>
          <ac:spMkLst>
            <pc:docMk/>
            <pc:sldMk cId="1658716449" sldId="418"/>
            <ac:spMk id="20" creationId="{A4988608-BAE2-456D-B03B-09F69D253B8F}"/>
          </ac:spMkLst>
        </pc:spChg>
        <pc:spChg chg="mod">
          <ac:chgData name="Weidemann, Klara Neema" userId="628a083d-21b5-4aff-bcc9-4bf3934b79d5" providerId="ADAL" clId="{042A7CC1-9BD7-4173-BEB7-A1D13123B2A5}" dt="2023-03-09T09:03:25.438" v="1133" actId="2711"/>
          <ac:spMkLst>
            <pc:docMk/>
            <pc:sldMk cId="1658716449" sldId="418"/>
            <ac:spMk id="24" creationId="{C4184DB7-CD63-4379-99E1-BBD9ECE10966}"/>
          </ac:spMkLst>
        </pc:spChg>
      </pc:sldChg>
      <pc:sldChg chg="del">
        <pc:chgData name="Weidemann, Klara Neema" userId="628a083d-21b5-4aff-bcc9-4bf3934b79d5" providerId="ADAL" clId="{042A7CC1-9BD7-4173-BEB7-A1D13123B2A5}" dt="2023-03-09T08:43:32.268" v="3" actId="47"/>
        <pc:sldMkLst>
          <pc:docMk/>
          <pc:sldMk cId="4097771043" sldId="421"/>
        </pc:sldMkLst>
      </pc:sldChg>
      <pc:sldChg chg="del">
        <pc:chgData name="Weidemann, Klara Neema" userId="628a083d-21b5-4aff-bcc9-4bf3934b79d5" providerId="ADAL" clId="{042A7CC1-9BD7-4173-BEB7-A1D13123B2A5}" dt="2023-03-09T08:43:22.130" v="0" actId="47"/>
        <pc:sldMkLst>
          <pc:docMk/>
          <pc:sldMk cId="701652870" sldId="426"/>
        </pc:sldMkLst>
      </pc:sldChg>
      <pc:sldChg chg="del">
        <pc:chgData name="Weidemann, Klara Neema" userId="628a083d-21b5-4aff-bcc9-4bf3934b79d5" providerId="ADAL" clId="{042A7CC1-9BD7-4173-BEB7-A1D13123B2A5}" dt="2023-03-09T08:43:25.104" v="1" actId="47"/>
        <pc:sldMkLst>
          <pc:docMk/>
          <pc:sldMk cId="341936532" sldId="438"/>
        </pc:sldMkLst>
      </pc:sldChg>
      <pc:sldChg chg="del">
        <pc:chgData name="Weidemann, Klara Neema" userId="628a083d-21b5-4aff-bcc9-4bf3934b79d5" providerId="ADAL" clId="{042A7CC1-9BD7-4173-BEB7-A1D13123B2A5}" dt="2023-03-09T08:43:36.920" v="5" actId="47"/>
        <pc:sldMkLst>
          <pc:docMk/>
          <pc:sldMk cId="1853122658" sldId="439"/>
        </pc:sldMkLst>
      </pc:sldChg>
      <pc:sldChg chg="del">
        <pc:chgData name="Weidemann, Klara Neema" userId="628a083d-21b5-4aff-bcc9-4bf3934b79d5" providerId="ADAL" clId="{042A7CC1-9BD7-4173-BEB7-A1D13123B2A5}" dt="2023-03-09T08:43:27.095" v="2" actId="47"/>
        <pc:sldMkLst>
          <pc:docMk/>
          <pc:sldMk cId="1577310155" sldId="440"/>
        </pc:sldMkLst>
      </pc:sldChg>
      <pc:sldChg chg="addSp delSp modSp mod delAnim modAnim">
        <pc:chgData name="Weidemann, Klara Neema" userId="628a083d-21b5-4aff-bcc9-4bf3934b79d5" providerId="ADAL" clId="{042A7CC1-9BD7-4173-BEB7-A1D13123B2A5}" dt="2023-03-09T09:03:38.249" v="1134" actId="2711"/>
        <pc:sldMkLst>
          <pc:docMk/>
          <pc:sldMk cId="2914697120" sldId="441"/>
        </pc:sldMkLst>
        <pc:spChg chg="add del mod">
          <ac:chgData name="Weidemann, Klara Neema" userId="628a083d-21b5-4aff-bcc9-4bf3934b79d5" providerId="ADAL" clId="{042A7CC1-9BD7-4173-BEB7-A1D13123B2A5}" dt="2023-03-09T08:47:14.004" v="141"/>
          <ac:spMkLst>
            <pc:docMk/>
            <pc:sldMk cId="2914697120" sldId="441"/>
            <ac:spMk id="2" creationId="{075E4973-FCF8-F61D-EF6D-21B246CCE619}"/>
          </ac:spMkLst>
        </pc:spChg>
        <pc:spChg chg="add del mod">
          <ac:chgData name="Weidemann, Klara Neema" userId="628a083d-21b5-4aff-bcc9-4bf3934b79d5" providerId="ADAL" clId="{042A7CC1-9BD7-4173-BEB7-A1D13123B2A5}" dt="2023-03-09T08:47:14.004" v="141"/>
          <ac:spMkLst>
            <pc:docMk/>
            <pc:sldMk cId="2914697120" sldId="441"/>
            <ac:spMk id="3" creationId="{2EC6E153-643A-B87B-D1C1-03D676742DCA}"/>
          </ac:spMkLst>
        </pc:spChg>
        <pc:spChg chg="del mod">
          <ac:chgData name="Weidemann, Klara Neema" userId="628a083d-21b5-4aff-bcc9-4bf3934b79d5" providerId="ADAL" clId="{042A7CC1-9BD7-4173-BEB7-A1D13123B2A5}" dt="2023-03-09T08:47:41.980" v="171" actId="478"/>
          <ac:spMkLst>
            <pc:docMk/>
            <pc:sldMk cId="2914697120" sldId="441"/>
            <ac:spMk id="4" creationId="{00000000-0000-0000-0000-000000000000}"/>
          </ac:spMkLst>
        </pc:spChg>
        <pc:spChg chg="add mod">
          <ac:chgData name="Weidemann, Klara Neema" userId="628a083d-21b5-4aff-bcc9-4bf3934b79d5" providerId="ADAL" clId="{042A7CC1-9BD7-4173-BEB7-A1D13123B2A5}" dt="2023-03-09T09:03:38.249" v="1134" actId="2711"/>
          <ac:spMkLst>
            <pc:docMk/>
            <pc:sldMk cId="2914697120" sldId="441"/>
            <ac:spMk id="5" creationId="{CA9E0E35-5449-62D4-4274-77444747A507}"/>
          </ac:spMkLst>
        </pc:spChg>
        <pc:spChg chg="add mod">
          <ac:chgData name="Weidemann, Klara Neema" userId="628a083d-21b5-4aff-bcc9-4bf3934b79d5" providerId="ADAL" clId="{042A7CC1-9BD7-4173-BEB7-A1D13123B2A5}" dt="2023-03-09T09:03:38.249" v="1134" actId="2711"/>
          <ac:spMkLst>
            <pc:docMk/>
            <pc:sldMk cId="2914697120" sldId="441"/>
            <ac:spMk id="6" creationId="{2A2F9221-9F67-F1C4-6070-F58DADCACA4A}"/>
          </ac:spMkLst>
        </pc:spChg>
        <pc:spChg chg="mod">
          <ac:chgData name="Weidemann, Klara Neema" userId="628a083d-21b5-4aff-bcc9-4bf3934b79d5" providerId="ADAL" clId="{042A7CC1-9BD7-4173-BEB7-A1D13123B2A5}" dt="2023-03-09T09:03:38.249" v="1134" actId="2711"/>
          <ac:spMkLst>
            <pc:docMk/>
            <pc:sldMk cId="2914697120" sldId="441"/>
            <ac:spMk id="8" creationId="{B5166474-2CE8-4D54-931D-167BD0CDC162}"/>
          </ac:spMkLst>
        </pc:spChg>
        <pc:spChg chg="add del mod">
          <ac:chgData name="Weidemann, Klara Neema" userId="628a083d-21b5-4aff-bcc9-4bf3934b79d5" providerId="ADAL" clId="{042A7CC1-9BD7-4173-BEB7-A1D13123B2A5}" dt="2023-03-09T08:47:48.789" v="174" actId="478"/>
          <ac:spMkLst>
            <pc:docMk/>
            <pc:sldMk cId="2914697120" sldId="441"/>
            <ac:spMk id="9" creationId="{A6D9E5B2-554A-94E4-11CC-2CF0A177114F}"/>
          </ac:spMkLst>
        </pc:spChg>
        <pc:spChg chg="mod">
          <ac:chgData name="Weidemann, Klara Neema" userId="628a083d-21b5-4aff-bcc9-4bf3934b79d5" providerId="ADAL" clId="{042A7CC1-9BD7-4173-BEB7-A1D13123B2A5}" dt="2023-03-09T09:03:38.249" v="1134" actId="2711"/>
          <ac:spMkLst>
            <pc:docMk/>
            <pc:sldMk cId="2914697120" sldId="441"/>
            <ac:spMk id="10" creationId="{55EC4B41-F7AF-4ECC-9F15-61F599621885}"/>
          </ac:spMkLst>
        </pc:spChg>
        <pc:spChg chg="del">
          <ac:chgData name="Weidemann, Klara Neema" userId="628a083d-21b5-4aff-bcc9-4bf3934b79d5" providerId="ADAL" clId="{042A7CC1-9BD7-4173-BEB7-A1D13123B2A5}" dt="2023-03-09T08:47:58.879" v="176" actId="478"/>
          <ac:spMkLst>
            <pc:docMk/>
            <pc:sldMk cId="2914697120" sldId="441"/>
            <ac:spMk id="11" creationId="{FC48D552-78A6-4406-83D4-8C8AAC8C734A}"/>
          </ac:spMkLst>
        </pc:spChg>
        <pc:spChg chg="mod">
          <ac:chgData name="Weidemann, Klara Neema" userId="628a083d-21b5-4aff-bcc9-4bf3934b79d5" providerId="ADAL" clId="{042A7CC1-9BD7-4173-BEB7-A1D13123B2A5}" dt="2023-03-09T09:03:38.249" v="1134" actId="2711"/>
          <ac:spMkLst>
            <pc:docMk/>
            <pc:sldMk cId="2914697120" sldId="441"/>
            <ac:spMk id="12" creationId="{55EC4B41-F7AF-4ECC-9F15-61F599621885}"/>
          </ac:spMkLst>
        </pc:spChg>
        <pc:spChg chg="mod">
          <ac:chgData name="Weidemann, Klara Neema" userId="628a083d-21b5-4aff-bcc9-4bf3934b79d5" providerId="ADAL" clId="{042A7CC1-9BD7-4173-BEB7-A1D13123B2A5}" dt="2023-03-09T09:03:38.249" v="1134" actId="2711"/>
          <ac:spMkLst>
            <pc:docMk/>
            <pc:sldMk cId="2914697120" sldId="441"/>
            <ac:spMk id="13" creationId="{AFDD14F4-3145-40F8-4B90-7ED32CFBA917}"/>
          </ac:spMkLst>
        </pc:spChg>
        <pc:spChg chg="mod">
          <ac:chgData name="Weidemann, Klara Neema" userId="628a083d-21b5-4aff-bcc9-4bf3934b79d5" providerId="ADAL" clId="{042A7CC1-9BD7-4173-BEB7-A1D13123B2A5}" dt="2023-03-09T09:03:38.249" v="1134" actId="2711"/>
          <ac:spMkLst>
            <pc:docMk/>
            <pc:sldMk cId="2914697120" sldId="441"/>
            <ac:spMk id="14" creationId="{5BB257C0-B074-E17A-6929-4AC9EF9D7E1D}"/>
          </ac:spMkLst>
        </pc:spChg>
        <pc:spChg chg="mod">
          <ac:chgData name="Weidemann, Klara Neema" userId="628a083d-21b5-4aff-bcc9-4bf3934b79d5" providerId="ADAL" clId="{042A7CC1-9BD7-4173-BEB7-A1D13123B2A5}" dt="2023-03-09T09:03:38.249" v="1134" actId="2711"/>
          <ac:spMkLst>
            <pc:docMk/>
            <pc:sldMk cId="2914697120" sldId="441"/>
            <ac:spMk id="15" creationId="{36FCA9EE-1D43-27FE-8167-4617E2794FAC}"/>
          </ac:spMkLst>
        </pc:spChg>
        <pc:spChg chg="mod">
          <ac:chgData name="Weidemann, Klara Neema" userId="628a083d-21b5-4aff-bcc9-4bf3934b79d5" providerId="ADAL" clId="{042A7CC1-9BD7-4173-BEB7-A1D13123B2A5}" dt="2023-03-09T09:03:38.249" v="1134" actId="2711"/>
          <ac:spMkLst>
            <pc:docMk/>
            <pc:sldMk cId="2914697120" sldId="441"/>
            <ac:spMk id="16" creationId="{1924D100-B501-AC20-C8E8-C032DD033945}"/>
          </ac:spMkLst>
        </pc:spChg>
        <pc:spChg chg="add del mod">
          <ac:chgData name="Weidemann, Klara Neema" userId="628a083d-21b5-4aff-bcc9-4bf3934b79d5" providerId="ADAL" clId="{042A7CC1-9BD7-4173-BEB7-A1D13123B2A5}" dt="2023-03-09T09:03:38.249" v="1134" actId="2711"/>
          <ac:spMkLst>
            <pc:docMk/>
            <pc:sldMk cId="2914697120" sldId="441"/>
            <ac:spMk id="17" creationId="{182ED06D-5470-41A1-B3F0-30F477276B7B}"/>
          </ac:spMkLst>
        </pc:spChg>
        <pc:spChg chg="mod">
          <ac:chgData name="Weidemann, Klara Neema" userId="628a083d-21b5-4aff-bcc9-4bf3934b79d5" providerId="ADAL" clId="{042A7CC1-9BD7-4173-BEB7-A1D13123B2A5}" dt="2023-03-09T09:03:38.249" v="1134" actId="2711"/>
          <ac:spMkLst>
            <pc:docMk/>
            <pc:sldMk cId="2914697120" sldId="441"/>
            <ac:spMk id="18" creationId="{9B257347-11EE-AD0B-E4EF-1AA74B067FB8}"/>
          </ac:spMkLst>
        </pc:spChg>
        <pc:spChg chg="del">
          <ac:chgData name="Weidemann, Klara Neema" userId="628a083d-21b5-4aff-bcc9-4bf3934b79d5" providerId="ADAL" clId="{042A7CC1-9BD7-4173-BEB7-A1D13123B2A5}" dt="2023-03-09T08:48:01.018" v="177" actId="478"/>
          <ac:spMkLst>
            <pc:docMk/>
            <pc:sldMk cId="2914697120" sldId="441"/>
            <ac:spMk id="20" creationId="{A4988608-BAE2-456D-B03B-09F69D253B8F}"/>
          </ac:spMkLst>
        </pc:spChg>
      </pc:sldChg>
      <pc:sldChg chg="add del ord">
        <pc:chgData name="Weidemann, Klara Neema" userId="628a083d-21b5-4aff-bcc9-4bf3934b79d5" providerId="ADAL" clId="{042A7CC1-9BD7-4173-BEB7-A1D13123B2A5}" dt="2023-03-09T09:02:01.466" v="1121" actId="47"/>
        <pc:sldMkLst>
          <pc:docMk/>
          <pc:sldMk cId="2152811761" sldId="442"/>
        </pc:sldMkLst>
      </pc:sldChg>
      <pc:sldMasterChg chg="delSldLayout">
        <pc:chgData name="Weidemann, Klara Neema" userId="628a083d-21b5-4aff-bcc9-4bf3934b79d5" providerId="ADAL" clId="{042A7CC1-9BD7-4173-BEB7-A1D13123B2A5}" dt="2023-03-09T08:43:27.095" v="2" actId="47"/>
        <pc:sldMasterMkLst>
          <pc:docMk/>
          <pc:sldMasterMk cId="0" sldId="2147483648"/>
        </pc:sldMasterMkLst>
        <pc:sldLayoutChg chg="del">
          <pc:chgData name="Weidemann, Klara Neema" userId="628a083d-21b5-4aff-bcc9-4bf3934b79d5" providerId="ADAL" clId="{042A7CC1-9BD7-4173-BEB7-A1D13123B2A5}" dt="2023-03-09T08:43:27.095" v="2" actId="47"/>
          <pc:sldLayoutMkLst>
            <pc:docMk/>
            <pc:sldMasterMk cId="0" sldId="2147483648"/>
            <pc:sldLayoutMk cId="739818891" sldId="2147483767"/>
          </pc:sldLayoutMkLst>
        </pc:sldLayoutChg>
      </pc:sldMasterChg>
    </pc:docChg>
  </pc:docChgLst>
  <pc:docChgLst>
    <pc:chgData name="Weidemann, Klara Neema" userId="S::klaraneema.weidemann@goethe.de::628a083d-21b5-4aff-bcc9-4bf3934b79d5" providerId="AD" clId="Web-{96B30AC7-9D4D-7859-6054-326B6849B7B7}"/>
    <pc:docChg chg="modSld">
      <pc:chgData name="Weidemann, Klara Neema" userId="S::klaraneema.weidemann@goethe.de::628a083d-21b5-4aff-bcc9-4bf3934b79d5" providerId="AD" clId="Web-{96B30AC7-9D4D-7859-6054-326B6849B7B7}" dt="2023-03-10T09:00:32.475" v="150"/>
      <pc:docMkLst>
        <pc:docMk/>
      </pc:docMkLst>
      <pc:sldChg chg="addSp modSp addAnim">
        <pc:chgData name="Weidemann, Klara Neema" userId="S::klaraneema.weidemann@goethe.de::628a083d-21b5-4aff-bcc9-4bf3934b79d5" providerId="AD" clId="Web-{96B30AC7-9D4D-7859-6054-326B6849B7B7}" dt="2023-03-10T09:00:22.928" v="148" actId="14100"/>
        <pc:sldMkLst>
          <pc:docMk/>
          <pc:sldMk cId="1658716449" sldId="418"/>
        </pc:sldMkLst>
        <pc:spChg chg="mod">
          <ac:chgData name="Weidemann, Klara Neema" userId="S::klaraneema.weidemann@goethe.de::628a083d-21b5-4aff-bcc9-4bf3934b79d5" providerId="AD" clId="Web-{96B30AC7-9D4D-7859-6054-326B6849B7B7}" dt="2023-03-10T08:52:23.868" v="54" actId="20577"/>
          <ac:spMkLst>
            <pc:docMk/>
            <pc:sldMk cId="1658716449" sldId="418"/>
            <ac:spMk id="5" creationId="{EE455F3C-75B7-C8CD-2614-FF15C20E23B1}"/>
          </ac:spMkLst>
        </pc:spChg>
        <pc:spChg chg="mod">
          <ac:chgData name="Weidemann, Klara Neema" userId="S::klaraneema.weidemann@goethe.de::628a083d-21b5-4aff-bcc9-4bf3934b79d5" providerId="AD" clId="Web-{96B30AC7-9D4D-7859-6054-326B6849B7B7}" dt="2023-03-10T08:54:51.747" v="66" actId="20577"/>
          <ac:spMkLst>
            <pc:docMk/>
            <pc:sldMk cId="1658716449" sldId="418"/>
            <ac:spMk id="6" creationId="{BC9D80A6-E495-91FF-94D2-E7022DADCBBD}"/>
          </ac:spMkLst>
        </pc:spChg>
        <pc:spChg chg="mod">
          <ac:chgData name="Weidemann, Klara Neema" userId="S::klaraneema.weidemann@goethe.de::628a083d-21b5-4aff-bcc9-4bf3934b79d5" providerId="AD" clId="Web-{96B30AC7-9D4D-7859-6054-326B6849B7B7}" dt="2023-03-10T08:54:54.935" v="67" actId="20577"/>
          <ac:spMkLst>
            <pc:docMk/>
            <pc:sldMk cId="1658716449" sldId="418"/>
            <ac:spMk id="7" creationId="{CA854B0E-25C9-A46D-B846-C706A52142F5}"/>
          </ac:spMkLst>
        </pc:spChg>
        <pc:spChg chg="mod">
          <ac:chgData name="Weidemann, Klara Neema" userId="S::klaraneema.weidemann@goethe.de::628a083d-21b5-4aff-bcc9-4bf3934b79d5" providerId="AD" clId="Web-{96B30AC7-9D4D-7859-6054-326B6849B7B7}" dt="2023-03-10T08:52:57.134" v="60" actId="20577"/>
          <ac:spMkLst>
            <pc:docMk/>
            <pc:sldMk cId="1658716449" sldId="418"/>
            <ac:spMk id="9" creationId="{F4E477FB-2351-4033-02A3-5818936A2144}"/>
          </ac:spMkLst>
        </pc:spChg>
        <pc:spChg chg="mod">
          <ac:chgData name="Weidemann, Klara Neema" userId="S::klaraneema.weidemann@goethe.de::628a083d-21b5-4aff-bcc9-4bf3934b79d5" providerId="AD" clId="Web-{96B30AC7-9D4D-7859-6054-326B6849B7B7}" dt="2023-03-10T08:50:56.412" v="49" actId="20577"/>
          <ac:spMkLst>
            <pc:docMk/>
            <pc:sldMk cId="1658716449" sldId="418"/>
            <ac:spMk id="10" creationId="{55EC4B41-F7AF-4ECC-9F15-61F599621885}"/>
          </ac:spMkLst>
        </pc:spChg>
        <pc:spChg chg="add mod">
          <ac:chgData name="Weidemann, Klara Neema" userId="S::klaraneema.weidemann@goethe.de::628a083d-21b5-4aff-bcc9-4bf3934b79d5" providerId="AD" clId="Web-{96B30AC7-9D4D-7859-6054-326B6849B7B7}" dt="2023-03-10T09:00:22.928" v="148" actId="14100"/>
          <ac:spMkLst>
            <pc:docMk/>
            <pc:sldMk cId="1658716449" sldId="418"/>
            <ac:spMk id="13" creationId="{FA86B957-6FC9-3F01-0C68-3417D24218B8}"/>
          </ac:spMkLst>
        </pc:spChg>
        <pc:spChg chg="mod">
          <ac:chgData name="Weidemann, Klara Neema" userId="S::klaraneema.weidemann@goethe.de::628a083d-21b5-4aff-bcc9-4bf3934b79d5" providerId="AD" clId="Web-{96B30AC7-9D4D-7859-6054-326B6849B7B7}" dt="2023-03-10T08:56:14.906" v="133" actId="1076"/>
          <ac:spMkLst>
            <pc:docMk/>
            <pc:sldMk cId="1658716449" sldId="418"/>
            <ac:spMk id="17" creationId="{182ED06D-5470-41A1-B3F0-30F477276B7B}"/>
          </ac:spMkLst>
        </pc:spChg>
      </pc:sldChg>
      <pc:sldChg chg="addSp delSp modSp addAnim delAnim">
        <pc:chgData name="Weidemann, Klara Neema" userId="S::klaraneema.weidemann@goethe.de::628a083d-21b5-4aff-bcc9-4bf3934b79d5" providerId="AD" clId="Web-{96B30AC7-9D4D-7859-6054-326B6849B7B7}" dt="2023-03-10T09:00:32.475" v="150"/>
        <pc:sldMkLst>
          <pc:docMk/>
          <pc:sldMk cId="2914697120" sldId="441"/>
        </pc:sldMkLst>
        <pc:spChg chg="add del">
          <ac:chgData name="Weidemann, Klara Neema" userId="S::klaraneema.weidemann@goethe.de::628a083d-21b5-4aff-bcc9-4bf3934b79d5" providerId="AD" clId="Web-{96B30AC7-9D4D-7859-6054-326B6849B7B7}" dt="2023-03-10T08:56:26.234" v="136"/>
          <ac:spMkLst>
            <pc:docMk/>
            <pc:sldMk cId="2914697120" sldId="441"/>
            <ac:spMk id="3" creationId="{16D15D06-110D-4003-BD4E-A9323BCFC715}"/>
          </ac:spMkLst>
        </pc:spChg>
        <pc:spChg chg="mod">
          <ac:chgData name="Weidemann, Klara Neema" userId="S::klaraneema.weidemann@goethe.de::628a083d-21b5-4aff-bcc9-4bf3934b79d5" providerId="AD" clId="Web-{96B30AC7-9D4D-7859-6054-326B6849B7B7}" dt="2023-03-10T08:48:13.564" v="18" actId="20577"/>
          <ac:spMkLst>
            <pc:docMk/>
            <pc:sldMk cId="2914697120" sldId="441"/>
            <ac:spMk id="5" creationId="{CA9E0E35-5449-62D4-4274-77444747A507}"/>
          </ac:spMkLst>
        </pc:spChg>
        <pc:spChg chg="mod">
          <ac:chgData name="Weidemann, Klara Neema" userId="S::klaraneema.weidemann@goethe.de::628a083d-21b5-4aff-bcc9-4bf3934b79d5" providerId="AD" clId="Web-{96B30AC7-9D4D-7859-6054-326B6849B7B7}" dt="2023-03-10T08:50:03.723" v="35" actId="20577"/>
          <ac:spMkLst>
            <pc:docMk/>
            <pc:sldMk cId="2914697120" sldId="441"/>
            <ac:spMk id="6" creationId="{2A2F9221-9F67-F1C4-6070-F58DADCACA4A}"/>
          </ac:spMkLst>
        </pc:spChg>
        <pc:spChg chg="add del">
          <ac:chgData name="Weidemann, Klara Neema" userId="S::klaraneema.weidemann@goethe.de::628a083d-21b5-4aff-bcc9-4bf3934b79d5" providerId="AD" clId="Web-{96B30AC7-9D4D-7859-6054-326B6849B7B7}" dt="2023-03-10T09:00:28.506" v="149"/>
          <ac:spMkLst>
            <pc:docMk/>
            <pc:sldMk cId="2914697120" sldId="441"/>
            <ac:spMk id="7" creationId="{3E341848-6BF4-B4DA-78BB-19274F5E488C}"/>
          </ac:spMkLst>
        </pc:spChg>
        <pc:spChg chg="add">
          <ac:chgData name="Weidemann, Klara Neema" userId="S::klaraneema.weidemann@goethe.de::628a083d-21b5-4aff-bcc9-4bf3934b79d5" providerId="AD" clId="Web-{96B30AC7-9D4D-7859-6054-326B6849B7B7}" dt="2023-03-10T09:00:32.475" v="150"/>
          <ac:spMkLst>
            <pc:docMk/>
            <pc:sldMk cId="2914697120" sldId="441"/>
            <ac:spMk id="11" creationId="{7599ED14-3808-3664-3F63-4A5BE711D76E}"/>
          </ac:spMkLst>
        </pc:spChg>
        <pc:spChg chg="mod">
          <ac:chgData name="Weidemann, Klara Neema" userId="S::klaraneema.weidemann@goethe.de::628a083d-21b5-4aff-bcc9-4bf3934b79d5" providerId="AD" clId="Web-{96B30AC7-9D4D-7859-6054-326B6849B7B7}" dt="2023-03-10T08:56:36.453" v="138" actId="20577"/>
          <ac:spMkLst>
            <pc:docMk/>
            <pc:sldMk cId="2914697120" sldId="441"/>
            <ac:spMk id="16" creationId="{1924D100-B501-AC20-C8E8-C032DD033945}"/>
          </ac:spMkLst>
        </pc:spChg>
        <pc:spChg chg="mod">
          <ac:chgData name="Weidemann, Klara Neema" userId="S::klaraneema.weidemann@goethe.de::628a083d-21b5-4aff-bcc9-4bf3934b79d5" providerId="AD" clId="Web-{96B30AC7-9D4D-7859-6054-326B6849B7B7}" dt="2023-03-10T08:56:37.875" v="139" actId="20577"/>
          <ac:spMkLst>
            <pc:docMk/>
            <pc:sldMk cId="2914697120" sldId="441"/>
            <ac:spMk id="18" creationId="{9B257347-11EE-AD0B-E4EF-1AA74B067FB8}"/>
          </ac:spMkLst>
        </pc:spChg>
      </pc:sldChg>
    </pc:docChg>
  </pc:docChgLst>
  <pc:docChgLst>
    <pc:chgData name="Weidemann, Klara Neema" userId="628a083d-21b5-4aff-bcc9-4bf3934b79d5" providerId="ADAL" clId="{A9C5C9A1-0EE6-43C4-9123-E4D8D0080405}"/>
    <pc:docChg chg="undo redo custSel addSld delSld modSld sldOrd">
      <pc:chgData name="Weidemann, Klara Neema" userId="628a083d-21b5-4aff-bcc9-4bf3934b79d5" providerId="ADAL" clId="{A9C5C9A1-0EE6-43C4-9123-E4D8D0080405}" dt="2023-03-24T10:22:21.001" v="975" actId="20577"/>
      <pc:docMkLst>
        <pc:docMk/>
      </pc:docMkLst>
      <pc:sldChg chg="modSp mod">
        <pc:chgData name="Weidemann, Klara Neema" userId="628a083d-21b5-4aff-bcc9-4bf3934b79d5" providerId="ADAL" clId="{A9C5C9A1-0EE6-43C4-9123-E4D8D0080405}" dt="2023-03-24T06:56:34.668" v="916" actId="20577"/>
        <pc:sldMkLst>
          <pc:docMk/>
          <pc:sldMk cId="1104825500" sldId="392"/>
        </pc:sldMkLst>
        <pc:spChg chg="mod">
          <ac:chgData name="Weidemann, Klara Neema" userId="628a083d-21b5-4aff-bcc9-4bf3934b79d5" providerId="ADAL" clId="{A9C5C9A1-0EE6-43C4-9123-E4D8D0080405}" dt="2023-03-24T06:56:34.668" v="916" actId="20577"/>
          <ac:spMkLst>
            <pc:docMk/>
            <pc:sldMk cId="1104825500" sldId="392"/>
            <ac:spMk id="2" creationId="{00000000-0000-0000-0000-000000000000}"/>
          </ac:spMkLst>
        </pc:spChg>
      </pc:sldChg>
      <pc:sldChg chg="del">
        <pc:chgData name="Weidemann, Klara Neema" userId="628a083d-21b5-4aff-bcc9-4bf3934b79d5" providerId="ADAL" clId="{A9C5C9A1-0EE6-43C4-9123-E4D8D0080405}" dt="2023-03-23T09:53:29.896" v="850" actId="47"/>
        <pc:sldMkLst>
          <pc:docMk/>
          <pc:sldMk cId="320505785" sldId="393"/>
        </pc:sldMkLst>
      </pc:sldChg>
      <pc:sldChg chg="modSp mod">
        <pc:chgData name="Weidemann, Klara Neema" userId="628a083d-21b5-4aff-bcc9-4bf3934b79d5" providerId="ADAL" clId="{A9C5C9A1-0EE6-43C4-9123-E4D8D0080405}" dt="2023-03-24T10:22:21.001" v="975" actId="20577"/>
        <pc:sldMkLst>
          <pc:docMk/>
          <pc:sldMk cId="1349902039" sldId="401"/>
        </pc:sldMkLst>
        <pc:spChg chg="mod">
          <ac:chgData name="Weidemann, Klara Neema" userId="628a083d-21b5-4aff-bcc9-4bf3934b79d5" providerId="ADAL" clId="{A9C5C9A1-0EE6-43C4-9123-E4D8D0080405}" dt="2023-03-24T10:22:21.001" v="975" actId="20577"/>
          <ac:spMkLst>
            <pc:docMk/>
            <pc:sldMk cId="1349902039" sldId="401"/>
            <ac:spMk id="9" creationId="{00000000-0000-0000-0000-000000000000}"/>
          </ac:spMkLst>
        </pc:spChg>
      </pc:sldChg>
      <pc:sldChg chg="addSp modSp add mod ord">
        <pc:chgData name="Weidemann, Klara Neema" userId="628a083d-21b5-4aff-bcc9-4bf3934b79d5" providerId="ADAL" clId="{A9C5C9A1-0EE6-43C4-9123-E4D8D0080405}" dt="2023-03-24T10:21:46.728" v="974" actId="14100"/>
        <pc:sldMkLst>
          <pc:docMk/>
          <pc:sldMk cId="3784650777" sldId="411"/>
        </pc:sldMkLst>
        <pc:spChg chg="add mod">
          <ac:chgData name="Weidemann, Klara Neema" userId="628a083d-21b5-4aff-bcc9-4bf3934b79d5" providerId="ADAL" clId="{A9C5C9A1-0EE6-43C4-9123-E4D8D0080405}" dt="2023-03-24T10:21:46.728" v="974" actId="14100"/>
          <ac:spMkLst>
            <pc:docMk/>
            <pc:sldMk cId="3784650777" sldId="411"/>
            <ac:spMk id="3" creationId="{D5DA52F4-69A9-FBCA-96AC-E79BA21C45C7}"/>
          </ac:spMkLst>
        </pc:spChg>
      </pc:sldChg>
      <pc:sldChg chg="addSp delSp modSp del mod delAnim modAnim">
        <pc:chgData name="Weidemann, Klara Neema" userId="628a083d-21b5-4aff-bcc9-4bf3934b79d5" providerId="ADAL" clId="{A9C5C9A1-0EE6-43C4-9123-E4D8D0080405}" dt="2023-03-24T10:16:10.008" v="929" actId="47"/>
        <pc:sldMkLst>
          <pc:docMk/>
          <pc:sldMk cId="1658716449" sldId="418"/>
        </pc:sldMkLst>
        <pc:spChg chg="mod">
          <ac:chgData name="Weidemann, Klara Neema" userId="628a083d-21b5-4aff-bcc9-4bf3934b79d5" providerId="ADAL" clId="{A9C5C9A1-0EE6-43C4-9123-E4D8D0080405}" dt="2023-03-23T09:43:05.600" v="437" actId="113"/>
          <ac:spMkLst>
            <pc:docMk/>
            <pc:sldMk cId="1658716449" sldId="418"/>
            <ac:spMk id="2" creationId="{257EFB94-8389-E9B5-8D97-999D38565083}"/>
          </ac:spMkLst>
        </pc:spChg>
        <pc:spChg chg="mod">
          <ac:chgData name="Weidemann, Klara Neema" userId="628a083d-21b5-4aff-bcc9-4bf3934b79d5" providerId="ADAL" clId="{A9C5C9A1-0EE6-43C4-9123-E4D8D0080405}" dt="2023-03-23T09:43:09.510" v="440" actId="114"/>
          <ac:spMkLst>
            <pc:docMk/>
            <pc:sldMk cId="1658716449" sldId="418"/>
            <ac:spMk id="3" creationId="{43D2EE19-667A-EB3A-535C-9EB21A74E051}"/>
          </ac:spMkLst>
        </pc:spChg>
        <pc:spChg chg="add del mod">
          <ac:chgData name="Weidemann, Klara Neema" userId="628a083d-21b5-4aff-bcc9-4bf3934b79d5" providerId="ADAL" clId="{A9C5C9A1-0EE6-43C4-9123-E4D8D0080405}" dt="2023-03-23T09:42:33.709" v="430" actId="6549"/>
          <ac:spMkLst>
            <pc:docMk/>
            <pc:sldMk cId="1658716449" sldId="418"/>
            <ac:spMk id="4" creationId="{00000000-0000-0000-0000-000000000000}"/>
          </ac:spMkLst>
        </pc:spChg>
        <pc:spChg chg="mod">
          <ac:chgData name="Weidemann, Klara Neema" userId="628a083d-21b5-4aff-bcc9-4bf3934b79d5" providerId="ADAL" clId="{A9C5C9A1-0EE6-43C4-9123-E4D8D0080405}" dt="2023-03-23T09:42:58.635" v="435" actId="14100"/>
          <ac:spMkLst>
            <pc:docMk/>
            <pc:sldMk cId="1658716449" sldId="418"/>
            <ac:spMk id="5" creationId="{EE455F3C-75B7-C8CD-2614-FF15C20E23B1}"/>
          </ac:spMkLst>
        </pc:spChg>
        <pc:spChg chg="del">
          <ac:chgData name="Weidemann, Klara Neema" userId="628a083d-21b5-4aff-bcc9-4bf3934b79d5" providerId="ADAL" clId="{A9C5C9A1-0EE6-43C4-9123-E4D8D0080405}" dt="2023-03-23T09:42:17.059" v="424" actId="478"/>
          <ac:spMkLst>
            <pc:docMk/>
            <pc:sldMk cId="1658716449" sldId="418"/>
            <ac:spMk id="6" creationId="{BC9D80A6-E495-91FF-94D2-E7022DADCBBD}"/>
          </ac:spMkLst>
        </pc:spChg>
        <pc:spChg chg="del">
          <ac:chgData name="Weidemann, Klara Neema" userId="628a083d-21b5-4aff-bcc9-4bf3934b79d5" providerId="ADAL" clId="{A9C5C9A1-0EE6-43C4-9123-E4D8D0080405}" dt="2023-03-23T09:42:17.611" v="425" actId="478"/>
          <ac:spMkLst>
            <pc:docMk/>
            <pc:sldMk cId="1658716449" sldId="418"/>
            <ac:spMk id="7" creationId="{CA854B0E-25C9-A46D-B846-C706A52142F5}"/>
          </ac:spMkLst>
        </pc:spChg>
        <pc:spChg chg="mod">
          <ac:chgData name="Weidemann, Klara Neema" userId="628a083d-21b5-4aff-bcc9-4bf3934b79d5" providerId="ADAL" clId="{A9C5C9A1-0EE6-43C4-9123-E4D8D0080405}" dt="2023-03-23T09:40:14.819" v="156" actId="20577"/>
          <ac:spMkLst>
            <pc:docMk/>
            <pc:sldMk cId="1658716449" sldId="418"/>
            <ac:spMk id="8" creationId="{B5166474-2CE8-4D54-931D-167BD0CDC162}"/>
          </ac:spMkLst>
        </pc:spChg>
        <pc:spChg chg="mod">
          <ac:chgData name="Weidemann, Klara Neema" userId="628a083d-21b5-4aff-bcc9-4bf3934b79d5" providerId="ADAL" clId="{A9C5C9A1-0EE6-43C4-9123-E4D8D0080405}" dt="2023-03-23T09:43:01.511" v="436" actId="14100"/>
          <ac:spMkLst>
            <pc:docMk/>
            <pc:sldMk cId="1658716449" sldId="418"/>
            <ac:spMk id="9" creationId="{F4E477FB-2351-4033-02A3-5818936A2144}"/>
          </ac:spMkLst>
        </pc:spChg>
        <pc:spChg chg="mod">
          <ac:chgData name="Weidemann, Klara Neema" userId="628a083d-21b5-4aff-bcc9-4bf3934b79d5" providerId="ADAL" clId="{A9C5C9A1-0EE6-43C4-9123-E4D8D0080405}" dt="2023-03-23T09:42:21.735" v="426" actId="113"/>
          <ac:spMkLst>
            <pc:docMk/>
            <pc:sldMk cId="1658716449" sldId="418"/>
            <ac:spMk id="10" creationId="{55EC4B41-F7AF-4ECC-9F15-61F599621885}"/>
          </ac:spMkLst>
        </pc:spChg>
        <pc:spChg chg="del">
          <ac:chgData name="Weidemann, Klara Neema" userId="628a083d-21b5-4aff-bcc9-4bf3934b79d5" providerId="ADAL" clId="{A9C5C9A1-0EE6-43C4-9123-E4D8D0080405}" dt="2023-03-23T09:39:56.356" v="99" actId="478"/>
          <ac:spMkLst>
            <pc:docMk/>
            <pc:sldMk cId="1658716449" sldId="418"/>
            <ac:spMk id="12" creationId="{55EC4B41-F7AF-4ECC-9F15-61F599621885}"/>
          </ac:spMkLst>
        </pc:spChg>
        <pc:spChg chg="del">
          <ac:chgData name="Weidemann, Klara Neema" userId="628a083d-21b5-4aff-bcc9-4bf3934b79d5" providerId="ADAL" clId="{A9C5C9A1-0EE6-43C4-9123-E4D8D0080405}" dt="2023-03-23T09:42:38.099" v="431" actId="478"/>
          <ac:spMkLst>
            <pc:docMk/>
            <pc:sldMk cId="1658716449" sldId="418"/>
            <ac:spMk id="13" creationId="{FA86B957-6FC9-3F01-0C68-3417D24218B8}"/>
          </ac:spMkLst>
        </pc:spChg>
        <pc:spChg chg="add del mod">
          <ac:chgData name="Weidemann, Klara Neema" userId="628a083d-21b5-4aff-bcc9-4bf3934b79d5" providerId="ADAL" clId="{A9C5C9A1-0EE6-43C4-9123-E4D8D0080405}" dt="2023-03-23T09:42:33.433" v="429" actId="478"/>
          <ac:spMkLst>
            <pc:docMk/>
            <pc:sldMk cId="1658716449" sldId="418"/>
            <ac:spMk id="14" creationId="{D698D975-4940-64A9-CE58-E52A1039C8C1}"/>
          </ac:spMkLst>
        </pc:spChg>
        <pc:spChg chg="add mod">
          <ac:chgData name="Weidemann, Klara Neema" userId="628a083d-21b5-4aff-bcc9-4bf3934b79d5" providerId="ADAL" clId="{A9C5C9A1-0EE6-43C4-9123-E4D8D0080405}" dt="2023-03-23T09:47:46.785" v="662" actId="1037"/>
          <ac:spMkLst>
            <pc:docMk/>
            <pc:sldMk cId="1658716449" sldId="418"/>
            <ac:spMk id="15" creationId="{1642397A-C618-439D-7BC2-40BEDA26FEFE}"/>
          </ac:spMkLst>
        </pc:spChg>
        <pc:spChg chg="add mod">
          <ac:chgData name="Weidemann, Klara Neema" userId="628a083d-21b5-4aff-bcc9-4bf3934b79d5" providerId="ADAL" clId="{A9C5C9A1-0EE6-43C4-9123-E4D8D0080405}" dt="2023-03-23T09:47:48.305" v="664" actId="1037"/>
          <ac:spMkLst>
            <pc:docMk/>
            <pc:sldMk cId="1658716449" sldId="418"/>
            <ac:spMk id="16" creationId="{4E2FD229-44AF-D283-535D-42258F2DDFA4}"/>
          </ac:spMkLst>
        </pc:spChg>
        <pc:spChg chg="add mod">
          <ac:chgData name="Weidemann, Klara Neema" userId="628a083d-21b5-4aff-bcc9-4bf3934b79d5" providerId="ADAL" clId="{A9C5C9A1-0EE6-43C4-9123-E4D8D0080405}" dt="2023-03-23T09:47:51.049" v="669" actId="1037"/>
          <ac:spMkLst>
            <pc:docMk/>
            <pc:sldMk cId="1658716449" sldId="418"/>
            <ac:spMk id="18" creationId="{E17DB3CF-F9F1-8782-F03F-E13F6E5F3BB7}"/>
          </ac:spMkLst>
        </pc:spChg>
        <pc:spChg chg="add mod">
          <ac:chgData name="Weidemann, Klara Neema" userId="628a083d-21b5-4aff-bcc9-4bf3934b79d5" providerId="ADAL" clId="{A9C5C9A1-0EE6-43C4-9123-E4D8D0080405}" dt="2023-03-23T09:47:53.345" v="676" actId="1037"/>
          <ac:spMkLst>
            <pc:docMk/>
            <pc:sldMk cId="1658716449" sldId="418"/>
            <ac:spMk id="19" creationId="{B913ABA2-3DFB-9723-E6C9-341F7F96A46F}"/>
          </ac:spMkLst>
        </pc:spChg>
        <pc:spChg chg="mod">
          <ac:chgData name="Weidemann, Klara Neema" userId="628a083d-21b5-4aff-bcc9-4bf3934b79d5" providerId="ADAL" clId="{A9C5C9A1-0EE6-43C4-9123-E4D8D0080405}" dt="2023-03-23T09:42:52.229" v="434" actId="1076"/>
          <ac:spMkLst>
            <pc:docMk/>
            <pc:sldMk cId="1658716449" sldId="418"/>
            <ac:spMk id="24" creationId="{C4184DB7-CD63-4379-99E1-BBD9ECE10966}"/>
          </ac:spMkLst>
        </pc:spChg>
      </pc:sldChg>
      <pc:sldChg chg="modSp del mod">
        <pc:chgData name="Weidemann, Klara Neema" userId="628a083d-21b5-4aff-bcc9-4bf3934b79d5" providerId="ADAL" clId="{A9C5C9A1-0EE6-43C4-9123-E4D8D0080405}" dt="2023-03-23T09:43:18.917" v="441" actId="47"/>
        <pc:sldMkLst>
          <pc:docMk/>
          <pc:sldMk cId="2914697120" sldId="441"/>
        </pc:sldMkLst>
        <pc:spChg chg="mod">
          <ac:chgData name="Weidemann, Klara Neema" userId="628a083d-21b5-4aff-bcc9-4bf3934b79d5" providerId="ADAL" clId="{A9C5C9A1-0EE6-43C4-9123-E4D8D0080405}" dt="2023-03-23T09:40:25.245" v="191" actId="20577"/>
          <ac:spMkLst>
            <pc:docMk/>
            <pc:sldMk cId="2914697120" sldId="441"/>
            <ac:spMk id="8" creationId="{B5166474-2CE8-4D54-931D-167BD0CDC162}"/>
          </ac:spMkLst>
        </pc:spChg>
      </pc:sldChg>
      <pc:sldChg chg="addSp delSp modSp add del mod ord delAnim">
        <pc:chgData name="Weidemann, Klara Neema" userId="628a083d-21b5-4aff-bcc9-4bf3934b79d5" providerId="ADAL" clId="{A9C5C9A1-0EE6-43C4-9123-E4D8D0080405}" dt="2023-03-24T10:16:11.902" v="930" actId="47"/>
        <pc:sldMkLst>
          <pc:docMk/>
          <pc:sldMk cId="2793881451" sldId="442"/>
        </pc:sldMkLst>
        <pc:spChg chg="del">
          <ac:chgData name="Weidemann, Klara Neema" userId="628a083d-21b5-4aff-bcc9-4bf3934b79d5" providerId="ADAL" clId="{A9C5C9A1-0EE6-43C4-9123-E4D8D0080405}" dt="2023-03-23T09:34:07.744" v="35" actId="478"/>
          <ac:spMkLst>
            <pc:docMk/>
            <pc:sldMk cId="2793881451" sldId="442"/>
            <ac:spMk id="2" creationId="{5A073C56-FDFD-9BCF-C4CC-CEFAE94D4DCB}"/>
          </ac:spMkLst>
        </pc:spChg>
        <pc:spChg chg="del">
          <ac:chgData name="Weidemann, Klara Neema" userId="628a083d-21b5-4aff-bcc9-4bf3934b79d5" providerId="ADAL" clId="{A9C5C9A1-0EE6-43C4-9123-E4D8D0080405}" dt="2023-03-23T09:34:09.694" v="37" actId="478"/>
          <ac:spMkLst>
            <pc:docMk/>
            <pc:sldMk cId="2793881451" sldId="442"/>
            <ac:spMk id="3" creationId="{505CE35E-1983-3D1D-74A6-BB560ED101A6}"/>
          </ac:spMkLst>
        </pc:spChg>
        <pc:spChg chg="del">
          <ac:chgData name="Weidemann, Klara Neema" userId="628a083d-21b5-4aff-bcc9-4bf3934b79d5" providerId="ADAL" clId="{A9C5C9A1-0EE6-43C4-9123-E4D8D0080405}" dt="2023-03-23T09:34:10.303" v="38" actId="478"/>
          <ac:spMkLst>
            <pc:docMk/>
            <pc:sldMk cId="2793881451" sldId="442"/>
            <ac:spMk id="4" creationId="{7D339443-4EC9-F62B-8084-0809010057CE}"/>
          </ac:spMkLst>
        </pc:spChg>
        <pc:spChg chg="del">
          <ac:chgData name="Weidemann, Klara Neema" userId="628a083d-21b5-4aff-bcc9-4bf3934b79d5" providerId="ADAL" clId="{A9C5C9A1-0EE6-43C4-9123-E4D8D0080405}" dt="2023-03-23T09:34:10.774" v="39" actId="478"/>
          <ac:spMkLst>
            <pc:docMk/>
            <pc:sldMk cId="2793881451" sldId="442"/>
            <ac:spMk id="6" creationId="{0699B9C8-0D81-73FD-C099-4C1FFA3F3E65}"/>
          </ac:spMkLst>
        </pc:spChg>
        <pc:spChg chg="mod">
          <ac:chgData name="Weidemann, Klara Neema" userId="628a083d-21b5-4aff-bcc9-4bf3934b79d5" providerId="ADAL" clId="{A9C5C9A1-0EE6-43C4-9123-E4D8D0080405}" dt="2023-03-23T09:44:36.626" v="455" actId="1076"/>
          <ac:spMkLst>
            <pc:docMk/>
            <pc:sldMk cId="2793881451" sldId="442"/>
            <ac:spMk id="7" creationId="{00000000-0000-0000-0000-000000000000}"/>
          </ac:spMkLst>
        </pc:spChg>
        <pc:spChg chg="del">
          <ac:chgData name="Weidemann, Klara Neema" userId="628a083d-21b5-4aff-bcc9-4bf3934b79d5" providerId="ADAL" clId="{A9C5C9A1-0EE6-43C4-9123-E4D8D0080405}" dt="2023-03-23T09:34:08.382" v="36" actId="478"/>
          <ac:spMkLst>
            <pc:docMk/>
            <pc:sldMk cId="2793881451" sldId="442"/>
            <ac:spMk id="8" creationId="{2DA28FA8-CDA8-7509-E2DB-509092884C30}"/>
          </ac:spMkLst>
        </pc:spChg>
        <pc:spChg chg="mod">
          <ac:chgData name="Weidemann, Klara Neema" userId="628a083d-21b5-4aff-bcc9-4bf3934b79d5" providerId="ADAL" clId="{A9C5C9A1-0EE6-43C4-9123-E4D8D0080405}" dt="2023-03-23T09:44:08.709" v="453" actId="1076"/>
          <ac:spMkLst>
            <pc:docMk/>
            <pc:sldMk cId="2793881451" sldId="442"/>
            <ac:spMk id="9" creationId="{00000000-0000-0000-0000-000000000000}"/>
          </ac:spMkLst>
        </pc:spChg>
        <pc:picChg chg="del">
          <ac:chgData name="Weidemann, Klara Neema" userId="628a083d-21b5-4aff-bcc9-4bf3934b79d5" providerId="ADAL" clId="{A9C5C9A1-0EE6-43C4-9123-E4D8D0080405}" dt="2023-03-23T09:35:13.944" v="74" actId="478"/>
          <ac:picMkLst>
            <pc:docMk/>
            <pc:sldMk cId="2793881451" sldId="442"/>
            <ac:picMk id="11" creationId="{00000000-0000-0000-0000-000000000000}"/>
          </ac:picMkLst>
        </pc:picChg>
        <pc:picChg chg="add mod">
          <ac:chgData name="Weidemann, Klara Neema" userId="628a083d-21b5-4aff-bcc9-4bf3934b79d5" providerId="ADAL" clId="{A9C5C9A1-0EE6-43C4-9123-E4D8D0080405}" dt="2023-03-23T09:36:47.773" v="87" actId="27614"/>
          <ac:picMkLst>
            <pc:docMk/>
            <pc:sldMk cId="2793881451" sldId="442"/>
            <ac:picMk id="12" creationId="{93B523DF-32D3-A3E6-1798-77D0180EFD4E}"/>
          </ac:picMkLst>
        </pc:picChg>
      </pc:sldChg>
      <pc:sldChg chg="addSp modSp add del mod modAnim">
        <pc:chgData name="Weidemann, Klara Neema" userId="628a083d-21b5-4aff-bcc9-4bf3934b79d5" providerId="ADAL" clId="{A9C5C9A1-0EE6-43C4-9123-E4D8D0080405}" dt="2023-03-24T10:16:12.878" v="931" actId="47"/>
        <pc:sldMkLst>
          <pc:docMk/>
          <pc:sldMk cId="3286810561" sldId="443"/>
        </pc:sldMkLst>
        <pc:spChg chg="mod">
          <ac:chgData name="Weidemann, Klara Neema" userId="628a083d-21b5-4aff-bcc9-4bf3934b79d5" providerId="ADAL" clId="{A9C5C9A1-0EE6-43C4-9123-E4D8D0080405}" dt="2023-03-23T09:49:10.209" v="708" actId="20577"/>
          <ac:spMkLst>
            <pc:docMk/>
            <pc:sldMk cId="3286810561" sldId="443"/>
            <ac:spMk id="5" creationId="{EE455F3C-75B7-C8CD-2614-FF15C20E23B1}"/>
          </ac:spMkLst>
        </pc:spChg>
        <pc:spChg chg="add mod">
          <ac:chgData name="Weidemann, Klara Neema" userId="628a083d-21b5-4aff-bcc9-4bf3934b79d5" providerId="ADAL" clId="{A9C5C9A1-0EE6-43C4-9123-E4D8D0080405}" dt="2023-03-23T09:51:44.708" v="792" actId="14100"/>
          <ac:spMkLst>
            <pc:docMk/>
            <pc:sldMk cId="3286810561" sldId="443"/>
            <ac:spMk id="6" creationId="{2DE3F615-0F90-B3DF-A395-7B9DB038A701}"/>
          </ac:spMkLst>
        </pc:spChg>
        <pc:spChg chg="add mod">
          <ac:chgData name="Weidemann, Klara Neema" userId="628a083d-21b5-4aff-bcc9-4bf3934b79d5" providerId="ADAL" clId="{A9C5C9A1-0EE6-43C4-9123-E4D8D0080405}" dt="2023-03-23T09:52:06.044" v="815" actId="1076"/>
          <ac:spMkLst>
            <pc:docMk/>
            <pc:sldMk cId="3286810561" sldId="443"/>
            <ac:spMk id="7" creationId="{86B6BBDB-18F3-0660-E869-AD1DA0D369CD}"/>
          </ac:spMkLst>
        </pc:spChg>
        <pc:spChg chg="mod">
          <ac:chgData name="Weidemann, Klara Neema" userId="628a083d-21b5-4aff-bcc9-4bf3934b79d5" providerId="ADAL" clId="{A9C5C9A1-0EE6-43C4-9123-E4D8D0080405}" dt="2023-03-23T09:43:30.939" v="452" actId="20577"/>
          <ac:spMkLst>
            <pc:docMk/>
            <pc:sldMk cId="3286810561" sldId="443"/>
            <ac:spMk id="8" creationId="{B5166474-2CE8-4D54-931D-167BD0CDC162}"/>
          </ac:spMkLst>
        </pc:spChg>
        <pc:spChg chg="mod">
          <ac:chgData name="Weidemann, Klara Neema" userId="628a083d-21b5-4aff-bcc9-4bf3934b79d5" providerId="ADAL" clId="{A9C5C9A1-0EE6-43C4-9123-E4D8D0080405}" dt="2023-03-23T09:50:33.426" v="716" actId="20577"/>
          <ac:spMkLst>
            <pc:docMk/>
            <pc:sldMk cId="3286810561" sldId="443"/>
            <ac:spMk id="9" creationId="{F4E477FB-2351-4033-02A3-5818936A2144}"/>
          </ac:spMkLst>
        </pc:spChg>
        <pc:spChg chg="mod">
          <ac:chgData name="Weidemann, Klara Neema" userId="628a083d-21b5-4aff-bcc9-4bf3934b79d5" providerId="ADAL" clId="{A9C5C9A1-0EE6-43C4-9123-E4D8D0080405}" dt="2023-03-23T09:53:24.391" v="849" actId="20577"/>
          <ac:spMkLst>
            <pc:docMk/>
            <pc:sldMk cId="3286810561" sldId="443"/>
            <ac:spMk id="10" creationId="{55EC4B41-F7AF-4ECC-9F15-61F599621885}"/>
          </ac:spMkLst>
        </pc:spChg>
        <pc:spChg chg="add mod">
          <ac:chgData name="Weidemann, Klara Neema" userId="628a083d-21b5-4aff-bcc9-4bf3934b79d5" providerId="ADAL" clId="{A9C5C9A1-0EE6-43C4-9123-E4D8D0080405}" dt="2023-03-23T09:52:21.330" v="828" actId="14100"/>
          <ac:spMkLst>
            <pc:docMk/>
            <pc:sldMk cId="3286810561" sldId="443"/>
            <ac:spMk id="11" creationId="{E345FB0F-1E97-A090-E26A-AE08611B2B51}"/>
          </ac:spMkLst>
        </pc:spChg>
        <pc:spChg chg="mod">
          <ac:chgData name="Weidemann, Klara Neema" userId="628a083d-21b5-4aff-bcc9-4bf3934b79d5" providerId="ADAL" clId="{A9C5C9A1-0EE6-43C4-9123-E4D8D0080405}" dt="2023-03-23T09:50:50.105" v="741" actId="20577"/>
          <ac:spMkLst>
            <pc:docMk/>
            <pc:sldMk cId="3286810561" sldId="443"/>
            <ac:spMk id="24" creationId="{C4184DB7-CD63-4379-99E1-BBD9ECE10966}"/>
          </ac:spMkLst>
        </pc:spChg>
      </pc:sldChg>
      <pc:sldChg chg="modSp add mod">
        <pc:chgData name="Weidemann, Klara Neema" userId="628a083d-21b5-4aff-bcc9-4bf3934b79d5" providerId="ADAL" clId="{A9C5C9A1-0EE6-43C4-9123-E4D8D0080405}" dt="2023-03-24T10:15:24.696" v="928" actId="20577"/>
        <pc:sldMkLst>
          <pc:docMk/>
          <pc:sldMk cId="3209767274" sldId="444"/>
        </pc:sldMkLst>
        <pc:spChg chg="mod">
          <ac:chgData name="Weidemann, Klara Neema" userId="628a083d-21b5-4aff-bcc9-4bf3934b79d5" providerId="ADAL" clId="{A9C5C9A1-0EE6-43C4-9123-E4D8D0080405}" dt="2023-03-24T10:15:24.696" v="928" actId="20577"/>
          <ac:spMkLst>
            <pc:docMk/>
            <pc:sldMk cId="3209767274" sldId="444"/>
            <ac:spMk id="9" creationId="{00000000-0000-0000-0000-000000000000}"/>
          </ac:spMkLst>
        </pc:spChg>
      </pc:sldChg>
    </pc:docChg>
  </pc:docChgLst>
  <pc:docChgLst>
    <pc:chgData name="Weidemann, Klara Neema" userId="S::klaraneema.weidemann@goethe.de::628a083d-21b5-4aff-bcc9-4bf3934b79d5" providerId="AD" clId="Web-{18816F1C-889A-8C10-EE00-37DF599C0BBC}"/>
    <pc:docChg chg="modSld">
      <pc:chgData name="Weidemann, Klara Neema" userId="S::klaraneema.weidemann@goethe.de::628a083d-21b5-4aff-bcc9-4bf3934b79d5" providerId="AD" clId="Web-{18816F1C-889A-8C10-EE00-37DF599C0BBC}" dt="2023-03-10T04:52:43.412" v="6" actId="20577"/>
      <pc:docMkLst>
        <pc:docMk/>
      </pc:docMkLst>
      <pc:sldChg chg="modSp">
        <pc:chgData name="Weidemann, Klara Neema" userId="S::klaraneema.weidemann@goethe.de::628a083d-21b5-4aff-bcc9-4bf3934b79d5" providerId="AD" clId="Web-{18816F1C-889A-8C10-EE00-37DF599C0BBC}" dt="2023-03-10T04:47:03.961" v="1" actId="20577"/>
        <pc:sldMkLst>
          <pc:docMk/>
          <pc:sldMk cId="2194619294" sldId="413"/>
        </pc:sldMkLst>
        <pc:spChg chg="mod">
          <ac:chgData name="Weidemann, Klara Neema" userId="S::klaraneema.weidemann@goethe.de::628a083d-21b5-4aff-bcc9-4bf3934b79d5" providerId="AD" clId="Web-{18816F1C-889A-8C10-EE00-37DF599C0BBC}" dt="2023-03-10T04:47:03.961" v="1" actId="20577"/>
          <ac:spMkLst>
            <pc:docMk/>
            <pc:sldMk cId="2194619294" sldId="413"/>
            <ac:spMk id="2" creationId="{EC36EE88-47BB-4DA9-A3F9-7AD30CD12F93}"/>
          </ac:spMkLst>
        </pc:spChg>
      </pc:sldChg>
      <pc:sldChg chg="modSp">
        <pc:chgData name="Weidemann, Klara Neema" userId="S::klaraneema.weidemann@goethe.de::628a083d-21b5-4aff-bcc9-4bf3934b79d5" providerId="AD" clId="Web-{18816F1C-889A-8C10-EE00-37DF599C0BBC}" dt="2023-03-10T04:52:43.412" v="6" actId="20577"/>
        <pc:sldMkLst>
          <pc:docMk/>
          <pc:sldMk cId="1658716449" sldId="418"/>
        </pc:sldMkLst>
        <pc:spChg chg="mod">
          <ac:chgData name="Weidemann, Klara Neema" userId="S::klaraneema.weidemann@goethe.de::628a083d-21b5-4aff-bcc9-4bf3934b79d5" providerId="AD" clId="Web-{18816F1C-889A-8C10-EE00-37DF599C0BBC}" dt="2023-03-10T04:52:43.412" v="6" actId="20577"/>
          <ac:spMkLst>
            <pc:docMk/>
            <pc:sldMk cId="1658716449" sldId="418"/>
            <ac:spMk id="5" creationId="{EE455F3C-75B7-C8CD-2614-FF15C20E23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91149-EBAF-496F-8D21-5ED101AE548D}"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de-DE"/>
        </a:p>
      </dgm:t>
    </dgm:pt>
    <dgm:pt modelId="{CC8970D4-2310-44F0-B2FA-A67A979F9351}">
      <dgm:prSet phldrT="[Text]"/>
      <dgm:spPr/>
      <dgm:t>
        <a:bodyPr/>
        <a:lstStyle/>
        <a:p>
          <a:r>
            <a:rPr lang="de-DE"/>
            <a:t>C2</a:t>
          </a:r>
        </a:p>
      </dgm:t>
    </dgm:pt>
    <dgm:pt modelId="{2FC09289-C0DE-438E-BE5D-D0EBA0EB4301}" type="parTrans" cxnId="{4FA02E13-0FA5-42EA-83A2-85D6BD19E61E}">
      <dgm:prSet/>
      <dgm:spPr/>
      <dgm:t>
        <a:bodyPr/>
        <a:lstStyle/>
        <a:p>
          <a:endParaRPr lang="de-DE"/>
        </a:p>
      </dgm:t>
    </dgm:pt>
    <dgm:pt modelId="{158370E1-7788-435B-AC77-2813243BEB4E}" type="sibTrans" cxnId="{4FA02E13-0FA5-42EA-83A2-85D6BD19E61E}">
      <dgm:prSet/>
      <dgm:spPr/>
      <dgm:t>
        <a:bodyPr/>
        <a:lstStyle/>
        <a:p>
          <a:endParaRPr lang="de-DE"/>
        </a:p>
      </dgm:t>
    </dgm:pt>
    <dgm:pt modelId="{C21CDC35-EAEC-43B6-86ED-E31FD8EA065B}">
      <dgm:prSet phldrT="[Text]"/>
      <dgm:spPr/>
      <dgm:t>
        <a:bodyPr/>
        <a:lstStyle/>
        <a:p>
          <a:r>
            <a:rPr lang="de-DE"/>
            <a:t>C1</a:t>
          </a:r>
        </a:p>
      </dgm:t>
    </dgm:pt>
    <dgm:pt modelId="{DA5A62D6-2C50-46C1-85F1-34D8515B3244}" type="parTrans" cxnId="{0CADD530-CE6B-4140-BD7C-0012742B3834}">
      <dgm:prSet/>
      <dgm:spPr/>
      <dgm:t>
        <a:bodyPr/>
        <a:lstStyle/>
        <a:p>
          <a:endParaRPr lang="de-DE"/>
        </a:p>
      </dgm:t>
    </dgm:pt>
    <dgm:pt modelId="{D871D873-308A-4548-8CFD-20B7F4011C16}" type="sibTrans" cxnId="{0CADD530-CE6B-4140-BD7C-0012742B3834}">
      <dgm:prSet/>
      <dgm:spPr/>
      <dgm:t>
        <a:bodyPr/>
        <a:lstStyle/>
        <a:p>
          <a:endParaRPr lang="de-DE"/>
        </a:p>
      </dgm:t>
    </dgm:pt>
    <dgm:pt modelId="{827BAB59-3190-4B7A-B0CB-A16148324DDA}">
      <dgm:prSet phldrT="[Text]"/>
      <dgm:spPr/>
      <dgm:t>
        <a:bodyPr/>
        <a:lstStyle/>
        <a:p>
          <a:r>
            <a:rPr lang="de-DE">
              <a:latin typeface="Goethe FF Clan" panose="020B0506030101020104" pitchFamily="34" charset="0"/>
            </a:rPr>
            <a:t> Studium (meist wird der </a:t>
          </a:r>
          <a:r>
            <a:rPr lang="de-DE" err="1">
              <a:latin typeface="Goethe FF Clan" panose="020B0506030101020104" pitchFamily="34" charset="0"/>
            </a:rPr>
            <a:t>TestDaF</a:t>
          </a:r>
          <a:r>
            <a:rPr lang="de-DE">
              <a:latin typeface="Goethe FF Clan" panose="020B0506030101020104" pitchFamily="34" charset="0"/>
            </a:rPr>
            <a:t> vorausgesetzt)</a:t>
          </a:r>
        </a:p>
      </dgm:t>
    </dgm:pt>
    <dgm:pt modelId="{6FBDEEC3-6A75-43CB-840A-EECFD79DCC6F}" type="parTrans" cxnId="{562515C6-D8E5-4629-9FFC-77E0758C652C}">
      <dgm:prSet/>
      <dgm:spPr/>
      <dgm:t>
        <a:bodyPr/>
        <a:lstStyle/>
        <a:p>
          <a:endParaRPr lang="de-DE"/>
        </a:p>
      </dgm:t>
    </dgm:pt>
    <dgm:pt modelId="{42B7D6D1-1844-4B18-A4AB-9DEAED85D61A}" type="sibTrans" cxnId="{562515C6-D8E5-4629-9FFC-77E0758C652C}">
      <dgm:prSet/>
      <dgm:spPr/>
      <dgm:t>
        <a:bodyPr/>
        <a:lstStyle/>
        <a:p>
          <a:endParaRPr lang="de-DE"/>
        </a:p>
      </dgm:t>
    </dgm:pt>
    <dgm:pt modelId="{B40F86F6-5AD8-442C-A894-DA2B4AE05180}">
      <dgm:prSet phldrT="[Text]"/>
      <dgm:spPr/>
      <dgm:t>
        <a:bodyPr/>
        <a:lstStyle/>
        <a:p>
          <a:r>
            <a:rPr lang="de-DE"/>
            <a:t>B2</a:t>
          </a:r>
        </a:p>
      </dgm:t>
    </dgm:pt>
    <dgm:pt modelId="{AD267E7D-5697-42E7-B149-D44293E3D7B4}" type="parTrans" cxnId="{9AE9882B-1A6D-4AD1-9B67-A6A0D4CAF2F9}">
      <dgm:prSet/>
      <dgm:spPr/>
      <dgm:t>
        <a:bodyPr/>
        <a:lstStyle/>
        <a:p>
          <a:endParaRPr lang="de-DE"/>
        </a:p>
      </dgm:t>
    </dgm:pt>
    <dgm:pt modelId="{F159EC57-FE72-4BB4-BF8D-D275DCD23189}" type="sibTrans" cxnId="{9AE9882B-1A6D-4AD1-9B67-A6A0D4CAF2F9}">
      <dgm:prSet/>
      <dgm:spPr/>
      <dgm:t>
        <a:bodyPr/>
        <a:lstStyle/>
        <a:p>
          <a:endParaRPr lang="de-DE"/>
        </a:p>
      </dgm:t>
    </dgm:pt>
    <dgm:pt modelId="{61E79DFE-2131-4329-A7A7-CD23EDCD93EF}">
      <dgm:prSet phldrT="[Text]"/>
      <dgm:spPr/>
      <dgm:t>
        <a:bodyPr/>
        <a:lstStyle/>
        <a:p>
          <a:r>
            <a:rPr lang="de-DE">
              <a:latin typeface="Goethe FF Clan" panose="020B0506030101020104" pitchFamily="34" charset="0"/>
            </a:rPr>
            <a:t> </a:t>
          </a:r>
          <a:r>
            <a:rPr lang="de-DE" b="0">
              <a:latin typeface="Goethe FF Clan" panose="020B0506030101020104" pitchFamily="34" charset="0"/>
            </a:rPr>
            <a:t>Arbeitsaufnahme (berufsspezifisch, häufig im Pflegebereich)</a:t>
          </a:r>
        </a:p>
      </dgm:t>
    </dgm:pt>
    <dgm:pt modelId="{A42DAEAF-E28C-4D41-B445-E6014EC534AA}" type="parTrans" cxnId="{A9277B08-7F0C-4E2E-90E4-642E249D4EA0}">
      <dgm:prSet/>
      <dgm:spPr/>
      <dgm:t>
        <a:bodyPr/>
        <a:lstStyle/>
        <a:p>
          <a:endParaRPr lang="de-DE"/>
        </a:p>
      </dgm:t>
    </dgm:pt>
    <dgm:pt modelId="{DBBA4EAC-8FDC-4461-AB72-C57A17C5C8EE}" type="sibTrans" cxnId="{A9277B08-7F0C-4E2E-90E4-642E249D4EA0}">
      <dgm:prSet/>
      <dgm:spPr/>
      <dgm:t>
        <a:bodyPr/>
        <a:lstStyle/>
        <a:p>
          <a:endParaRPr lang="de-DE"/>
        </a:p>
      </dgm:t>
    </dgm:pt>
    <dgm:pt modelId="{28DE439F-D723-436F-AFBB-AB373E1D43B5}">
      <dgm:prSet phldrT="[Text]"/>
      <dgm:spPr/>
      <dgm:t>
        <a:bodyPr/>
        <a:lstStyle/>
        <a:p>
          <a:r>
            <a:rPr lang="de-DE"/>
            <a:t>B1</a:t>
          </a:r>
        </a:p>
      </dgm:t>
    </dgm:pt>
    <dgm:pt modelId="{BBCBCA71-53EC-48B9-B2FB-A0AFADC6C3E7}" type="parTrans" cxnId="{9B9E03B3-7E1D-4430-A33E-461382FDF17A}">
      <dgm:prSet/>
      <dgm:spPr/>
      <dgm:t>
        <a:bodyPr/>
        <a:lstStyle/>
        <a:p>
          <a:endParaRPr lang="de-DE"/>
        </a:p>
      </dgm:t>
    </dgm:pt>
    <dgm:pt modelId="{8AE2F137-4B74-454A-A55A-CDF8C27F282A}" type="sibTrans" cxnId="{9B9E03B3-7E1D-4430-A33E-461382FDF17A}">
      <dgm:prSet/>
      <dgm:spPr/>
      <dgm:t>
        <a:bodyPr/>
        <a:lstStyle/>
        <a:p>
          <a:endParaRPr lang="de-DE"/>
        </a:p>
      </dgm:t>
    </dgm:pt>
    <dgm:pt modelId="{D8836520-CBFB-4064-805A-ADFA3F699404}">
      <dgm:prSet phldrT="[Text]"/>
      <dgm:spPr/>
      <dgm:t>
        <a:bodyPr/>
        <a:lstStyle/>
        <a:p>
          <a:r>
            <a:rPr lang="de-DE"/>
            <a:t>A2</a:t>
          </a:r>
        </a:p>
      </dgm:t>
    </dgm:pt>
    <dgm:pt modelId="{FA02820A-7A72-491F-9DC4-57DC940A28CF}" type="parTrans" cxnId="{0F82A78E-C3BE-4456-B0BA-74DAFB2E545E}">
      <dgm:prSet/>
      <dgm:spPr/>
      <dgm:t>
        <a:bodyPr/>
        <a:lstStyle/>
        <a:p>
          <a:endParaRPr lang="de-DE"/>
        </a:p>
      </dgm:t>
    </dgm:pt>
    <dgm:pt modelId="{9295F898-D2D2-4720-937C-60001C487B4F}" type="sibTrans" cxnId="{0F82A78E-C3BE-4456-B0BA-74DAFB2E545E}">
      <dgm:prSet/>
      <dgm:spPr/>
      <dgm:t>
        <a:bodyPr/>
        <a:lstStyle/>
        <a:p>
          <a:endParaRPr lang="de-DE"/>
        </a:p>
      </dgm:t>
    </dgm:pt>
    <dgm:pt modelId="{D1911586-0DD9-4E1D-A764-C300FC4D0A5C}">
      <dgm:prSet phldrT="[Text]"/>
      <dgm:spPr/>
      <dgm:t>
        <a:bodyPr/>
        <a:lstStyle/>
        <a:p>
          <a:r>
            <a:rPr lang="de-DE"/>
            <a:t>A1</a:t>
          </a:r>
        </a:p>
      </dgm:t>
    </dgm:pt>
    <dgm:pt modelId="{4E3B8CD2-7ECB-4A03-AD4A-023BAA53150B}" type="parTrans" cxnId="{FF0BEB92-A61C-4F76-8A8C-561A635BE109}">
      <dgm:prSet/>
      <dgm:spPr/>
      <dgm:t>
        <a:bodyPr/>
        <a:lstStyle/>
        <a:p>
          <a:endParaRPr lang="de-DE"/>
        </a:p>
      </dgm:t>
    </dgm:pt>
    <dgm:pt modelId="{09A0CB8F-9F9A-4EEA-B8BE-5BE7A0885CBC}" type="sibTrans" cxnId="{FF0BEB92-A61C-4F76-8A8C-561A635BE109}">
      <dgm:prSet/>
      <dgm:spPr/>
      <dgm:t>
        <a:bodyPr/>
        <a:lstStyle/>
        <a:p>
          <a:endParaRPr lang="de-DE"/>
        </a:p>
      </dgm:t>
    </dgm:pt>
    <dgm:pt modelId="{9F2D67DE-CBD4-46B5-8224-483377EB7524}">
      <dgm:prSet phldrT="[Text]"/>
      <dgm:spPr/>
      <dgm:t>
        <a:bodyPr/>
        <a:lstStyle/>
        <a:p>
          <a:r>
            <a:rPr lang="de-DE" dirty="0">
              <a:latin typeface="Goethe FF Clan" panose="020B0506030101020104" pitchFamily="34" charset="0"/>
            </a:rPr>
            <a:t> Zur Anerkennung ausländischer Berufsqualifikation</a:t>
          </a:r>
        </a:p>
      </dgm:t>
    </dgm:pt>
    <dgm:pt modelId="{6437B950-5631-4219-AB7A-93890B275038}" type="parTrans" cxnId="{CACCD8D3-4027-4EEA-879D-34DC4E121A52}">
      <dgm:prSet/>
      <dgm:spPr/>
      <dgm:t>
        <a:bodyPr/>
        <a:lstStyle/>
        <a:p>
          <a:endParaRPr lang="de-DE"/>
        </a:p>
      </dgm:t>
    </dgm:pt>
    <dgm:pt modelId="{DEFC9DF8-580C-4A42-A35B-354D0F39E2E1}" type="sibTrans" cxnId="{CACCD8D3-4027-4EEA-879D-34DC4E121A52}">
      <dgm:prSet/>
      <dgm:spPr/>
      <dgm:t>
        <a:bodyPr/>
        <a:lstStyle/>
        <a:p>
          <a:endParaRPr lang="de-DE"/>
        </a:p>
      </dgm:t>
    </dgm:pt>
    <dgm:pt modelId="{C9BF32F5-A6E4-488C-A324-FA63D20D60D4}">
      <dgm:prSet phldrT="[Text]"/>
      <dgm:spPr/>
      <dgm:t>
        <a:bodyPr/>
        <a:lstStyle/>
        <a:p>
          <a:r>
            <a:rPr lang="de-DE">
              <a:latin typeface="Goethe FF Clan" panose="020B0506030101020104" pitchFamily="34" charset="0"/>
            </a:rPr>
            <a:t> Familienzusammenführung</a:t>
          </a:r>
        </a:p>
      </dgm:t>
    </dgm:pt>
    <dgm:pt modelId="{98D66506-68EA-4AD8-9B0C-ABB6010E6553}" type="parTrans" cxnId="{752898AB-655D-4386-9436-C2783F67CD6D}">
      <dgm:prSet/>
      <dgm:spPr/>
      <dgm:t>
        <a:bodyPr/>
        <a:lstStyle/>
        <a:p>
          <a:endParaRPr lang="de-DE"/>
        </a:p>
      </dgm:t>
    </dgm:pt>
    <dgm:pt modelId="{22F9A98E-8C1F-4E24-8B8D-258DAA76A894}" type="sibTrans" cxnId="{752898AB-655D-4386-9436-C2783F67CD6D}">
      <dgm:prSet/>
      <dgm:spPr/>
      <dgm:t>
        <a:bodyPr/>
        <a:lstStyle/>
        <a:p>
          <a:endParaRPr lang="de-DE"/>
        </a:p>
      </dgm:t>
    </dgm:pt>
    <dgm:pt modelId="{6CDF9E5E-9E9A-4074-81C6-A8B975678F37}">
      <dgm:prSet phldrT="[Text]"/>
      <dgm:spPr/>
      <dgm:t>
        <a:bodyPr/>
        <a:lstStyle/>
        <a:p>
          <a:r>
            <a:rPr lang="de-DE">
              <a:latin typeface="Goethe FF Clan" panose="020B0506030101020104" pitchFamily="34" charset="0"/>
            </a:rPr>
            <a:t> Studienkolleg (in den meisten Fällen)</a:t>
          </a:r>
        </a:p>
      </dgm:t>
    </dgm:pt>
    <dgm:pt modelId="{59EAF79C-3681-4A1E-AE94-B84D811E543A}" type="parTrans" cxnId="{B7D4E2CD-8F18-45B6-994E-C79D61D643F0}">
      <dgm:prSet/>
      <dgm:spPr/>
      <dgm:t>
        <a:bodyPr/>
        <a:lstStyle/>
        <a:p>
          <a:endParaRPr lang="de-DE"/>
        </a:p>
      </dgm:t>
    </dgm:pt>
    <dgm:pt modelId="{2A3093FE-E537-45C9-AFF5-3F6792601BAD}" type="sibTrans" cxnId="{B7D4E2CD-8F18-45B6-994E-C79D61D643F0}">
      <dgm:prSet/>
      <dgm:spPr/>
      <dgm:t>
        <a:bodyPr/>
        <a:lstStyle/>
        <a:p>
          <a:endParaRPr lang="de-DE"/>
        </a:p>
      </dgm:t>
    </dgm:pt>
    <dgm:pt modelId="{81C6EB30-C5E0-4279-9FF3-0A18BC05BC63}">
      <dgm:prSet phldrT="[Text]"/>
      <dgm:spPr/>
      <dgm:t>
        <a:bodyPr/>
        <a:lstStyle/>
        <a:p>
          <a:r>
            <a:rPr lang="de-DE" dirty="0">
              <a:latin typeface="Goethe FF Clan" panose="020B0506030101020104" pitchFamily="34" charset="0"/>
            </a:rPr>
            <a:t> Au-pair</a:t>
          </a:r>
        </a:p>
      </dgm:t>
    </dgm:pt>
    <dgm:pt modelId="{1CE3F694-8013-48C7-AD4B-10D7F7A925BE}" type="parTrans" cxnId="{2B2656DE-B1E2-45BF-9CEF-28C6AB99D78B}">
      <dgm:prSet/>
      <dgm:spPr/>
      <dgm:t>
        <a:bodyPr/>
        <a:lstStyle/>
        <a:p>
          <a:endParaRPr lang="de-DE"/>
        </a:p>
      </dgm:t>
    </dgm:pt>
    <dgm:pt modelId="{D921A347-EE5E-46BE-80B3-5A8D6864B976}" type="sibTrans" cxnId="{2B2656DE-B1E2-45BF-9CEF-28C6AB99D78B}">
      <dgm:prSet/>
      <dgm:spPr/>
      <dgm:t>
        <a:bodyPr/>
        <a:lstStyle/>
        <a:p>
          <a:endParaRPr lang="de-DE"/>
        </a:p>
      </dgm:t>
    </dgm:pt>
    <dgm:pt modelId="{A53E6B87-309A-4AA0-AF54-31EDC6DC55B5}">
      <dgm:prSet phldrT="[Text]"/>
      <dgm:spPr/>
      <dgm:t>
        <a:bodyPr/>
        <a:lstStyle/>
        <a:p>
          <a:r>
            <a:rPr lang="de-DE" b="1" dirty="0">
              <a:latin typeface="Goethe FF Clan" panose="020B0506030101020104" pitchFamily="34" charset="0"/>
            </a:rPr>
            <a:t> Absolvieren einer Berufsausbildung (berufsspezifisch)</a:t>
          </a:r>
        </a:p>
      </dgm:t>
    </dgm:pt>
    <dgm:pt modelId="{86E39CDC-0F06-409F-9A85-2CBE5876ABCA}" type="parTrans" cxnId="{9830A3DE-3603-44A5-8A6E-14C1D42B8F28}">
      <dgm:prSet/>
      <dgm:spPr/>
      <dgm:t>
        <a:bodyPr/>
        <a:lstStyle/>
        <a:p>
          <a:endParaRPr lang="de-DE"/>
        </a:p>
      </dgm:t>
    </dgm:pt>
    <dgm:pt modelId="{73B96571-081E-4179-A6EE-783A9A4689E4}" type="sibTrans" cxnId="{9830A3DE-3603-44A5-8A6E-14C1D42B8F28}">
      <dgm:prSet/>
      <dgm:spPr/>
      <dgm:t>
        <a:bodyPr/>
        <a:lstStyle/>
        <a:p>
          <a:endParaRPr lang="de-DE"/>
        </a:p>
      </dgm:t>
    </dgm:pt>
    <dgm:pt modelId="{0C80BA50-7F58-4E4D-B762-358BD1B8FEC4}">
      <dgm:prSet phldrT="[Text]"/>
      <dgm:spPr/>
      <dgm:t>
        <a:bodyPr/>
        <a:lstStyle/>
        <a:p>
          <a:r>
            <a:rPr lang="de-DE" b="1" dirty="0">
              <a:latin typeface="Goethe FF Clan" panose="020B0506030101020104" pitchFamily="34" charset="0"/>
            </a:rPr>
            <a:t> Arbeitsaufnahme (berufsspezifisch) </a:t>
          </a:r>
          <a:r>
            <a:rPr lang="de-DE" b="0" dirty="0">
              <a:latin typeface="Goethe FF Clan" panose="020B0506030101020104" pitchFamily="34" charset="0"/>
            </a:rPr>
            <a:t>und Arbeitsplatzsuche</a:t>
          </a:r>
        </a:p>
      </dgm:t>
    </dgm:pt>
    <dgm:pt modelId="{633E9AA6-2D65-4AEB-8F08-8A7B4D57CCCD}" type="parTrans" cxnId="{6C885543-B96F-4EE3-8497-DA2D6BD799AF}">
      <dgm:prSet/>
      <dgm:spPr/>
      <dgm:t>
        <a:bodyPr/>
        <a:lstStyle/>
        <a:p>
          <a:endParaRPr lang="de-DE"/>
        </a:p>
      </dgm:t>
    </dgm:pt>
    <dgm:pt modelId="{14AB378A-3643-4EE4-9012-7CC1C115088E}" type="sibTrans" cxnId="{6C885543-B96F-4EE3-8497-DA2D6BD799AF}">
      <dgm:prSet/>
      <dgm:spPr/>
      <dgm:t>
        <a:bodyPr/>
        <a:lstStyle/>
        <a:p>
          <a:endParaRPr lang="de-DE"/>
        </a:p>
      </dgm:t>
    </dgm:pt>
    <dgm:pt modelId="{C3F0DFE4-2F9B-443F-B9D0-E0FDB212AF53}">
      <dgm:prSet phldrT="[Text]"/>
      <dgm:spPr/>
      <dgm:t>
        <a:bodyPr/>
        <a:lstStyle/>
        <a:p>
          <a:r>
            <a:rPr lang="de-DE" b="1">
              <a:latin typeface="Goethe FF Clan" panose="020B0506030101020104" pitchFamily="34" charset="0"/>
            </a:rPr>
            <a:t> Absolvieren einer Berufsausbildung (berufsspezifisch)</a:t>
          </a:r>
        </a:p>
      </dgm:t>
    </dgm:pt>
    <dgm:pt modelId="{DC0148A8-7CFD-44F7-8921-E3C39B78FE98}" type="parTrans" cxnId="{C971A466-2F07-43E3-8A1C-66E34EA9F60A}">
      <dgm:prSet/>
      <dgm:spPr/>
      <dgm:t>
        <a:bodyPr/>
        <a:lstStyle/>
        <a:p>
          <a:endParaRPr lang="de-DE"/>
        </a:p>
      </dgm:t>
    </dgm:pt>
    <dgm:pt modelId="{AF6A7CA2-478C-4F56-BA82-2CC8023638AD}" type="sibTrans" cxnId="{C971A466-2F07-43E3-8A1C-66E34EA9F60A}">
      <dgm:prSet/>
      <dgm:spPr/>
      <dgm:t>
        <a:bodyPr/>
        <a:lstStyle/>
        <a:p>
          <a:endParaRPr lang="de-DE"/>
        </a:p>
      </dgm:t>
    </dgm:pt>
    <dgm:pt modelId="{4DA53EA0-F729-4395-94AF-A5F9D00567FD}">
      <dgm:prSet phldrT="[Text]"/>
      <dgm:spPr/>
      <dgm:t>
        <a:bodyPr/>
        <a:lstStyle/>
        <a:p>
          <a:r>
            <a:rPr lang="de-DE" b="1" dirty="0">
              <a:latin typeface="Goethe FF Clan" panose="020B0506030101020104" pitchFamily="34" charset="0"/>
            </a:rPr>
            <a:t> </a:t>
          </a:r>
          <a:r>
            <a:rPr lang="de-DE" b="0" dirty="0">
              <a:latin typeface="Goethe FF Clan" panose="020B0506030101020104" pitchFamily="34" charset="0"/>
            </a:rPr>
            <a:t>Ausbildungsplatzsuche</a:t>
          </a:r>
        </a:p>
      </dgm:t>
    </dgm:pt>
    <dgm:pt modelId="{AA8CDFE6-DFF2-4319-AD3F-FB348B7E1DDF}" type="parTrans" cxnId="{BD44573C-B7B8-4A16-8F49-49DD58F927EA}">
      <dgm:prSet/>
      <dgm:spPr/>
      <dgm:t>
        <a:bodyPr/>
        <a:lstStyle/>
        <a:p>
          <a:endParaRPr lang="de-DE"/>
        </a:p>
      </dgm:t>
    </dgm:pt>
    <dgm:pt modelId="{B0D79637-F876-4FC4-BC60-5835EC697A3B}" type="sibTrans" cxnId="{BD44573C-B7B8-4A16-8F49-49DD58F927EA}">
      <dgm:prSet/>
      <dgm:spPr/>
      <dgm:t>
        <a:bodyPr/>
        <a:lstStyle/>
        <a:p>
          <a:endParaRPr lang="de-DE"/>
        </a:p>
      </dgm:t>
    </dgm:pt>
    <dgm:pt modelId="{E725D597-60ED-8E4B-87D4-287E42A6AFBF}">
      <dgm:prSet/>
      <dgm:spPr/>
      <dgm:t>
        <a:bodyPr/>
        <a:lstStyle/>
        <a:p>
          <a:r>
            <a:rPr lang="de-DE" dirty="0">
              <a:latin typeface="Goethe FF Clan" panose="020B0506030101020104" pitchFamily="34" charset="0"/>
            </a:rPr>
            <a:t> Studium/Forschung</a:t>
          </a:r>
        </a:p>
      </dgm:t>
    </dgm:pt>
    <dgm:pt modelId="{03D0CBA2-13F0-2A46-8BDB-315ADFDF0EB5}" type="parTrans" cxnId="{34A2E2FF-A273-C847-8CCE-5C5655486A14}">
      <dgm:prSet/>
      <dgm:spPr/>
      <dgm:t>
        <a:bodyPr/>
        <a:lstStyle/>
        <a:p>
          <a:endParaRPr lang="de-DE"/>
        </a:p>
      </dgm:t>
    </dgm:pt>
    <dgm:pt modelId="{11254512-4D34-C945-8A19-36E11E307667}" type="sibTrans" cxnId="{34A2E2FF-A273-C847-8CCE-5C5655486A14}">
      <dgm:prSet/>
      <dgm:spPr/>
      <dgm:t>
        <a:bodyPr/>
        <a:lstStyle/>
        <a:p>
          <a:endParaRPr lang="de-DE"/>
        </a:p>
      </dgm:t>
    </dgm:pt>
    <dgm:pt modelId="{6153EF68-F722-F041-A102-A5C8D07E289A}">
      <dgm:prSet phldrT="[Text]"/>
      <dgm:spPr/>
      <dgm:t>
        <a:bodyPr/>
        <a:lstStyle/>
        <a:p>
          <a:r>
            <a:rPr lang="de-DE" dirty="0">
              <a:latin typeface="Goethe FF Clan" panose="020B0506030101020104" pitchFamily="34" charset="0"/>
            </a:rPr>
            <a:t> Arbeitsaufnahme (berufsspezifisch)</a:t>
          </a:r>
        </a:p>
      </dgm:t>
    </dgm:pt>
    <dgm:pt modelId="{DED1D7A0-F967-4846-9A46-F91C5832BFB8}" type="parTrans" cxnId="{8EA59029-3AA5-8944-A8D1-4F65D9CFCA8E}">
      <dgm:prSet/>
      <dgm:spPr/>
      <dgm:t>
        <a:bodyPr/>
        <a:lstStyle/>
        <a:p>
          <a:endParaRPr lang="de-DE"/>
        </a:p>
      </dgm:t>
    </dgm:pt>
    <dgm:pt modelId="{70FF90F5-D66A-9F44-A551-84EED8A9E956}" type="sibTrans" cxnId="{8EA59029-3AA5-8944-A8D1-4F65D9CFCA8E}">
      <dgm:prSet/>
      <dgm:spPr/>
      <dgm:t>
        <a:bodyPr/>
        <a:lstStyle/>
        <a:p>
          <a:endParaRPr lang="de-DE"/>
        </a:p>
      </dgm:t>
    </dgm:pt>
    <dgm:pt modelId="{6C42D7C2-04C2-4F49-A47C-1024869F817E}" type="pres">
      <dgm:prSet presAssocID="{13291149-EBAF-496F-8D21-5ED101AE548D}" presName="linearFlow" presStyleCnt="0">
        <dgm:presLayoutVars>
          <dgm:dir/>
          <dgm:animLvl val="lvl"/>
          <dgm:resizeHandles val="exact"/>
        </dgm:presLayoutVars>
      </dgm:prSet>
      <dgm:spPr/>
    </dgm:pt>
    <dgm:pt modelId="{6B7DE6D9-FF4E-451A-BF2E-15816F2F5A3D}" type="pres">
      <dgm:prSet presAssocID="{CC8970D4-2310-44F0-B2FA-A67A979F9351}" presName="composite" presStyleCnt="0"/>
      <dgm:spPr/>
    </dgm:pt>
    <dgm:pt modelId="{3BF656A7-6063-4A90-AACE-0CBDB529DE4E}" type="pres">
      <dgm:prSet presAssocID="{CC8970D4-2310-44F0-B2FA-A67A979F9351}" presName="parentText" presStyleLbl="alignNode1" presStyleIdx="0" presStyleCnt="6" custFlipVert="1" custFlipHor="1">
        <dgm:presLayoutVars>
          <dgm:chMax val="1"/>
          <dgm:bulletEnabled val="1"/>
        </dgm:presLayoutVars>
      </dgm:prSet>
      <dgm:spPr/>
    </dgm:pt>
    <dgm:pt modelId="{87CFA4DB-8849-4AEB-80E2-4CC6CC80F2CD}" type="pres">
      <dgm:prSet presAssocID="{CC8970D4-2310-44F0-B2FA-A67A979F9351}" presName="descendantText" presStyleLbl="alignAcc1" presStyleIdx="0" presStyleCnt="6" custLinFactNeighborX="-440" custLinFactNeighborY="58860">
        <dgm:presLayoutVars>
          <dgm:bulletEnabled val="1"/>
        </dgm:presLayoutVars>
      </dgm:prSet>
      <dgm:spPr/>
    </dgm:pt>
    <dgm:pt modelId="{05FB7DCE-E958-496D-A4C5-3CE5F07FF3D4}" type="pres">
      <dgm:prSet presAssocID="{158370E1-7788-435B-AC77-2813243BEB4E}" presName="sp" presStyleCnt="0"/>
      <dgm:spPr/>
    </dgm:pt>
    <dgm:pt modelId="{CC08E982-38FE-449B-9810-4F7168E1A683}" type="pres">
      <dgm:prSet presAssocID="{C21CDC35-EAEC-43B6-86ED-E31FD8EA065B}" presName="composite" presStyleCnt="0"/>
      <dgm:spPr/>
    </dgm:pt>
    <dgm:pt modelId="{3E6B1180-0309-4DC4-95C2-949F2FAA4317}" type="pres">
      <dgm:prSet presAssocID="{C21CDC35-EAEC-43B6-86ED-E31FD8EA065B}" presName="parentText" presStyleLbl="alignNode1" presStyleIdx="1" presStyleCnt="6" custFlipVert="1" custFlipHor="1">
        <dgm:presLayoutVars>
          <dgm:chMax val="1"/>
          <dgm:bulletEnabled val="1"/>
        </dgm:presLayoutVars>
      </dgm:prSet>
      <dgm:spPr/>
    </dgm:pt>
    <dgm:pt modelId="{357DE0F7-DF48-4301-9EDA-BEEF9A1A1455}" type="pres">
      <dgm:prSet presAssocID="{C21CDC35-EAEC-43B6-86ED-E31FD8EA065B}" presName="descendantText" presStyleLbl="alignAcc1" presStyleIdx="1" presStyleCnt="6" custLinFactNeighborY="53962">
        <dgm:presLayoutVars>
          <dgm:bulletEnabled val="1"/>
        </dgm:presLayoutVars>
      </dgm:prSet>
      <dgm:spPr/>
    </dgm:pt>
    <dgm:pt modelId="{31E65A24-6DA9-4147-965B-1995E2015805}" type="pres">
      <dgm:prSet presAssocID="{D871D873-308A-4548-8CFD-20B7F4011C16}" presName="sp" presStyleCnt="0"/>
      <dgm:spPr/>
    </dgm:pt>
    <dgm:pt modelId="{554E2B87-3ED1-4F59-82C4-F5629497AC3D}" type="pres">
      <dgm:prSet presAssocID="{B40F86F6-5AD8-442C-A894-DA2B4AE05180}" presName="composite" presStyleCnt="0"/>
      <dgm:spPr/>
    </dgm:pt>
    <dgm:pt modelId="{293F57D5-8CCA-4B3B-89A9-157B553F9084}" type="pres">
      <dgm:prSet presAssocID="{B40F86F6-5AD8-442C-A894-DA2B4AE05180}" presName="parentText" presStyleLbl="alignNode1" presStyleIdx="2" presStyleCnt="6" custFlipVert="1" custFlipHor="1">
        <dgm:presLayoutVars>
          <dgm:chMax val="1"/>
          <dgm:bulletEnabled val="1"/>
        </dgm:presLayoutVars>
      </dgm:prSet>
      <dgm:spPr/>
    </dgm:pt>
    <dgm:pt modelId="{158C06B4-90C3-433F-BF93-B5A688567E39}" type="pres">
      <dgm:prSet presAssocID="{B40F86F6-5AD8-442C-A894-DA2B4AE05180}" presName="descendantText" presStyleLbl="alignAcc1" presStyleIdx="2" presStyleCnt="6" custLinFactNeighborY="53962">
        <dgm:presLayoutVars>
          <dgm:bulletEnabled val="1"/>
        </dgm:presLayoutVars>
      </dgm:prSet>
      <dgm:spPr/>
    </dgm:pt>
    <dgm:pt modelId="{0B17E516-E88C-4DDB-A4D8-B9A3F7A02E7F}" type="pres">
      <dgm:prSet presAssocID="{F159EC57-FE72-4BB4-BF8D-D275DCD23189}" presName="sp" presStyleCnt="0"/>
      <dgm:spPr/>
    </dgm:pt>
    <dgm:pt modelId="{60BBD7BD-C115-4017-9DBA-B577FB984213}" type="pres">
      <dgm:prSet presAssocID="{28DE439F-D723-436F-AFBB-AB373E1D43B5}" presName="composite" presStyleCnt="0"/>
      <dgm:spPr/>
    </dgm:pt>
    <dgm:pt modelId="{3B7D111B-C9DB-495C-8FB9-E719D8763418}" type="pres">
      <dgm:prSet presAssocID="{28DE439F-D723-436F-AFBB-AB373E1D43B5}" presName="parentText" presStyleLbl="alignNode1" presStyleIdx="3" presStyleCnt="6" custFlipVert="1" custFlipHor="1">
        <dgm:presLayoutVars>
          <dgm:chMax val="1"/>
          <dgm:bulletEnabled val="1"/>
        </dgm:presLayoutVars>
      </dgm:prSet>
      <dgm:spPr/>
    </dgm:pt>
    <dgm:pt modelId="{BAF9FC36-1D47-4E0A-BAB7-FA27CEB6563F}" type="pres">
      <dgm:prSet presAssocID="{28DE439F-D723-436F-AFBB-AB373E1D43B5}" presName="descendantText" presStyleLbl="alignAcc1" presStyleIdx="3" presStyleCnt="6" custLinFactNeighborY="53962">
        <dgm:presLayoutVars>
          <dgm:bulletEnabled val="1"/>
        </dgm:presLayoutVars>
      </dgm:prSet>
      <dgm:spPr/>
    </dgm:pt>
    <dgm:pt modelId="{6A06597A-C3F0-4D4A-AC5C-7D3AFE788229}" type="pres">
      <dgm:prSet presAssocID="{8AE2F137-4B74-454A-A55A-CDF8C27F282A}" presName="sp" presStyleCnt="0"/>
      <dgm:spPr/>
    </dgm:pt>
    <dgm:pt modelId="{550919DA-306B-4438-888C-00771FB98295}" type="pres">
      <dgm:prSet presAssocID="{D8836520-CBFB-4064-805A-ADFA3F699404}" presName="composite" presStyleCnt="0"/>
      <dgm:spPr/>
    </dgm:pt>
    <dgm:pt modelId="{6EDB7E12-9B19-47AE-B4CD-25B7B0851F25}" type="pres">
      <dgm:prSet presAssocID="{D8836520-CBFB-4064-805A-ADFA3F699404}" presName="parentText" presStyleLbl="alignNode1" presStyleIdx="4" presStyleCnt="6" custFlipVert="1" custFlipHor="1">
        <dgm:presLayoutVars>
          <dgm:chMax val="1"/>
          <dgm:bulletEnabled val="1"/>
        </dgm:presLayoutVars>
      </dgm:prSet>
      <dgm:spPr/>
    </dgm:pt>
    <dgm:pt modelId="{1C8DE830-81C9-405E-985C-D027575C261F}" type="pres">
      <dgm:prSet presAssocID="{D8836520-CBFB-4064-805A-ADFA3F699404}" presName="descendantText" presStyleLbl="alignAcc1" presStyleIdx="4" presStyleCnt="6" custLinFactNeighborY="53962">
        <dgm:presLayoutVars>
          <dgm:bulletEnabled val="1"/>
        </dgm:presLayoutVars>
      </dgm:prSet>
      <dgm:spPr/>
    </dgm:pt>
    <dgm:pt modelId="{E7CCEE9D-3D63-4A11-BA57-DEDC0FFA619E}" type="pres">
      <dgm:prSet presAssocID="{9295F898-D2D2-4720-937C-60001C487B4F}" presName="sp" presStyleCnt="0"/>
      <dgm:spPr/>
    </dgm:pt>
    <dgm:pt modelId="{B7A32955-3F62-419E-91CA-FAE9346372AF}" type="pres">
      <dgm:prSet presAssocID="{D1911586-0DD9-4E1D-A764-C300FC4D0A5C}" presName="composite" presStyleCnt="0"/>
      <dgm:spPr/>
    </dgm:pt>
    <dgm:pt modelId="{B498D56C-DF12-4D55-BD71-06BBE1633E04}" type="pres">
      <dgm:prSet presAssocID="{D1911586-0DD9-4E1D-A764-C300FC4D0A5C}" presName="parentText" presStyleLbl="alignNode1" presStyleIdx="5" presStyleCnt="6" custFlipVert="1" custFlipHor="1">
        <dgm:presLayoutVars>
          <dgm:chMax val="1"/>
          <dgm:bulletEnabled val="1"/>
        </dgm:presLayoutVars>
      </dgm:prSet>
      <dgm:spPr/>
    </dgm:pt>
    <dgm:pt modelId="{264D87F5-8C6A-4224-B54F-B22B4288B2C7}" type="pres">
      <dgm:prSet presAssocID="{D1911586-0DD9-4E1D-A764-C300FC4D0A5C}" presName="descendantText" presStyleLbl="alignAcc1" presStyleIdx="5" presStyleCnt="6" custLinFactNeighborY="53962">
        <dgm:presLayoutVars>
          <dgm:bulletEnabled val="1"/>
        </dgm:presLayoutVars>
      </dgm:prSet>
      <dgm:spPr/>
    </dgm:pt>
  </dgm:ptLst>
  <dgm:cxnLst>
    <dgm:cxn modelId="{0BB8C400-971A-4CC1-B183-B699A9234439}" type="presOf" srcId="{D8836520-CBFB-4064-805A-ADFA3F699404}" destId="{6EDB7E12-9B19-47AE-B4CD-25B7B0851F25}" srcOrd="0" destOrd="0" presId="urn:microsoft.com/office/officeart/2005/8/layout/chevron2"/>
    <dgm:cxn modelId="{A9277B08-7F0C-4E2E-90E4-642E249D4EA0}" srcId="{B40F86F6-5AD8-442C-A894-DA2B4AE05180}" destId="{61E79DFE-2131-4329-A7A7-CD23EDCD93EF}" srcOrd="0" destOrd="0" parTransId="{A42DAEAF-E28C-4D41-B445-E6014EC534AA}" sibTransId="{DBBA4EAC-8FDC-4461-AB72-C57A17C5C8EE}"/>
    <dgm:cxn modelId="{FACA7F09-625F-4E23-8E3A-92F9ED664DBB}" type="presOf" srcId="{4DA53EA0-F729-4395-94AF-A5F9D00567FD}" destId="{158C06B4-90C3-433F-BF93-B5A688567E39}" srcOrd="0" destOrd="2" presId="urn:microsoft.com/office/officeart/2005/8/layout/chevron2"/>
    <dgm:cxn modelId="{572CB309-F5E0-084B-8833-9781AB854F44}" type="presOf" srcId="{6153EF68-F722-F041-A102-A5C8D07E289A}" destId="{357DE0F7-DF48-4301-9EDA-BEEF9A1A1455}" srcOrd="0" destOrd="1" presId="urn:microsoft.com/office/officeart/2005/8/layout/chevron2"/>
    <dgm:cxn modelId="{57FAA80A-59B1-43E7-A1E5-E358BE14B0D8}" type="presOf" srcId="{A53E6B87-309A-4AA0-AF54-31EDC6DC55B5}" destId="{BAF9FC36-1D47-4E0A-BAB7-FA27CEB6563F}" srcOrd="0" destOrd="1" presId="urn:microsoft.com/office/officeart/2005/8/layout/chevron2"/>
    <dgm:cxn modelId="{2A89C112-EB61-427D-A458-F35450DBCC45}" type="presOf" srcId="{C21CDC35-EAEC-43B6-86ED-E31FD8EA065B}" destId="{3E6B1180-0309-4DC4-95C2-949F2FAA4317}" srcOrd="0" destOrd="0" presId="urn:microsoft.com/office/officeart/2005/8/layout/chevron2"/>
    <dgm:cxn modelId="{4FA02E13-0FA5-42EA-83A2-85D6BD19E61E}" srcId="{13291149-EBAF-496F-8D21-5ED101AE548D}" destId="{CC8970D4-2310-44F0-B2FA-A67A979F9351}" srcOrd="0" destOrd="0" parTransId="{2FC09289-C0DE-438E-BE5D-D0EBA0EB4301}" sibTransId="{158370E1-7788-435B-AC77-2813243BEB4E}"/>
    <dgm:cxn modelId="{C818D71A-DD91-8842-8DFB-1D780F7BD33C}" type="presOf" srcId="{E725D597-60ED-8E4B-87D4-287E42A6AFBF}" destId="{87CFA4DB-8849-4AEB-80E2-4CC6CC80F2CD}" srcOrd="0" destOrd="0" presId="urn:microsoft.com/office/officeart/2005/8/layout/chevron2"/>
    <dgm:cxn modelId="{6C1F1A1C-E835-4091-95A0-705233437933}" type="presOf" srcId="{D1911586-0DD9-4E1D-A764-C300FC4D0A5C}" destId="{B498D56C-DF12-4D55-BD71-06BBE1633E04}" srcOrd="0" destOrd="0" presId="urn:microsoft.com/office/officeart/2005/8/layout/chevron2"/>
    <dgm:cxn modelId="{3719CD24-DCDA-4273-8E05-7B753AC78757}" type="presOf" srcId="{13291149-EBAF-496F-8D21-5ED101AE548D}" destId="{6C42D7C2-04C2-4F49-A47C-1024869F817E}" srcOrd="0" destOrd="0" presId="urn:microsoft.com/office/officeart/2005/8/layout/chevron2"/>
    <dgm:cxn modelId="{8EA59029-3AA5-8944-A8D1-4F65D9CFCA8E}" srcId="{C21CDC35-EAEC-43B6-86ED-E31FD8EA065B}" destId="{6153EF68-F722-F041-A102-A5C8D07E289A}" srcOrd="1" destOrd="0" parTransId="{DED1D7A0-F967-4846-9A46-F91C5832BFB8}" sibTransId="{70FF90F5-D66A-9F44-A551-84EED8A9E956}"/>
    <dgm:cxn modelId="{9AE9882B-1A6D-4AD1-9B67-A6A0D4CAF2F9}" srcId="{13291149-EBAF-496F-8D21-5ED101AE548D}" destId="{B40F86F6-5AD8-442C-A894-DA2B4AE05180}" srcOrd="2" destOrd="0" parTransId="{AD267E7D-5697-42E7-B149-D44293E3D7B4}" sibTransId="{F159EC57-FE72-4BB4-BF8D-D275DCD23189}"/>
    <dgm:cxn modelId="{FFE5C22F-A3F3-4520-92A7-D8B9127B38E4}" type="presOf" srcId="{6CDF9E5E-9E9A-4074-81C6-A8B975678F37}" destId="{BAF9FC36-1D47-4E0A-BAB7-FA27CEB6563F}" srcOrd="0" destOrd="0" presId="urn:microsoft.com/office/officeart/2005/8/layout/chevron2"/>
    <dgm:cxn modelId="{0CADD530-CE6B-4140-BD7C-0012742B3834}" srcId="{13291149-EBAF-496F-8D21-5ED101AE548D}" destId="{C21CDC35-EAEC-43B6-86ED-E31FD8EA065B}" srcOrd="1" destOrd="0" parTransId="{DA5A62D6-2C50-46C1-85F1-34D8515B3244}" sibTransId="{D871D873-308A-4548-8CFD-20B7F4011C16}"/>
    <dgm:cxn modelId="{AF753D38-2905-4F53-AC4A-49FDD1572F4F}" type="presOf" srcId="{61E79DFE-2131-4329-A7A7-CD23EDCD93EF}" destId="{158C06B4-90C3-433F-BF93-B5A688567E39}" srcOrd="0" destOrd="0" presId="urn:microsoft.com/office/officeart/2005/8/layout/chevron2"/>
    <dgm:cxn modelId="{BD44573C-B7B8-4A16-8F49-49DD58F927EA}" srcId="{B40F86F6-5AD8-442C-A894-DA2B4AE05180}" destId="{4DA53EA0-F729-4395-94AF-A5F9D00567FD}" srcOrd="2" destOrd="0" parTransId="{AA8CDFE6-DFF2-4319-AD3F-FB348B7E1DDF}" sibTransId="{B0D79637-F876-4FC4-BC60-5835EC697A3B}"/>
    <dgm:cxn modelId="{5AB4365E-7A65-463A-BA55-D302A264938C}" type="presOf" srcId="{9F2D67DE-CBD4-46B5-8224-483377EB7524}" destId="{1C8DE830-81C9-405E-985C-D027575C261F}" srcOrd="0" destOrd="0" presId="urn:microsoft.com/office/officeart/2005/8/layout/chevron2"/>
    <dgm:cxn modelId="{6C885543-B96F-4EE3-8497-DA2D6BD799AF}" srcId="{28DE439F-D723-436F-AFBB-AB373E1D43B5}" destId="{0C80BA50-7F58-4E4D-B762-358BD1B8FEC4}" srcOrd="2" destOrd="0" parTransId="{633E9AA6-2D65-4AEB-8F08-8A7B4D57CCCD}" sibTransId="{14AB378A-3643-4EE4-9012-7CC1C115088E}"/>
    <dgm:cxn modelId="{C971A466-2F07-43E3-8A1C-66E34EA9F60A}" srcId="{B40F86F6-5AD8-442C-A894-DA2B4AE05180}" destId="{C3F0DFE4-2F9B-443F-B9D0-E0FDB212AF53}" srcOrd="1" destOrd="0" parTransId="{DC0148A8-7CFD-44F7-8921-E3C39B78FE98}" sibTransId="{AF6A7CA2-478C-4F56-BA82-2CC8023638AD}"/>
    <dgm:cxn modelId="{921FA278-379D-4371-8325-7D04BDAE92E2}" type="presOf" srcId="{B40F86F6-5AD8-442C-A894-DA2B4AE05180}" destId="{293F57D5-8CCA-4B3B-89A9-157B553F9084}" srcOrd="0" destOrd="0" presId="urn:microsoft.com/office/officeart/2005/8/layout/chevron2"/>
    <dgm:cxn modelId="{0F82A78E-C3BE-4456-B0BA-74DAFB2E545E}" srcId="{13291149-EBAF-496F-8D21-5ED101AE548D}" destId="{D8836520-CBFB-4064-805A-ADFA3F699404}" srcOrd="4" destOrd="0" parTransId="{FA02820A-7A72-491F-9DC4-57DC940A28CF}" sibTransId="{9295F898-D2D2-4720-937C-60001C487B4F}"/>
    <dgm:cxn modelId="{FF0BEB92-A61C-4F76-8A8C-561A635BE109}" srcId="{13291149-EBAF-496F-8D21-5ED101AE548D}" destId="{D1911586-0DD9-4E1D-A764-C300FC4D0A5C}" srcOrd="5" destOrd="0" parTransId="{4E3B8CD2-7ECB-4A03-AD4A-023BAA53150B}" sibTransId="{09A0CB8F-9F9A-4EEA-B8BE-5BE7A0885CBC}"/>
    <dgm:cxn modelId="{4E91D794-DCB1-4247-8023-64A997839460}" type="presOf" srcId="{C9BF32F5-A6E4-488C-A324-FA63D20D60D4}" destId="{264D87F5-8C6A-4224-B54F-B22B4288B2C7}" srcOrd="0" destOrd="0" presId="urn:microsoft.com/office/officeart/2005/8/layout/chevron2"/>
    <dgm:cxn modelId="{FAB0D8AA-6B90-44AE-A684-26B5ED7929A6}" type="presOf" srcId="{C3F0DFE4-2F9B-443F-B9D0-E0FDB212AF53}" destId="{158C06B4-90C3-433F-BF93-B5A688567E39}" srcOrd="0" destOrd="1" presId="urn:microsoft.com/office/officeart/2005/8/layout/chevron2"/>
    <dgm:cxn modelId="{752898AB-655D-4386-9436-C2783F67CD6D}" srcId="{D1911586-0DD9-4E1D-A764-C300FC4D0A5C}" destId="{C9BF32F5-A6E4-488C-A324-FA63D20D60D4}" srcOrd="0" destOrd="0" parTransId="{98D66506-68EA-4AD8-9B0C-ABB6010E6553}" sibTransId="{22F9A98E-8C1F-4E24-8B8D-258DAA76A894}"/>
    <dgm:cxn modelId="{9B9E03B3-7E1D-4430-A33E-461382FDF17A}" srcId="{13291149-EBAF-496F-8D21-5ED101AE548D}" destId="{28DE439F-D723-436F-AFBB-AB373E1D43B5}" srcOrd="3" destOrd="0" parTransId="{BBCBCA71-53EC-48B9-B2FB-A0AFADC6C3E7}" sibTransId="{8AE2F137-4B74-454A-A55A-CDF8C27F282A}"/>
    <dgm:cxn modelId="{D3482AB7-E030-46B6-848C-4B5F274F94F9}" type="presOf" srcId="{CC8970D4-2310-44F0-B2FA-A67A979F9351}" destId="{3BF656A7-6063-4A90-AACE-0CBDB529DE4E}" srcOrd="0" destOrd="0" presId="urn:microsoft.com/office/officeart/2005/8/layout/chevron2"/>
    <dgm:cxn modelId="{608282C3-EA23-4482-8BBE-D35339CEF304}" type="presOf" srcId="{28DE439F-D723-436F-AFBB-AB373E1D43B5}" destId="{3B7D111B-C9DB-495C-8FB9-E719D8763418}" srcOrd="0" destOrd="0" presId="urn:microsoft.com/office/officeart/2005/8/layout/chevron2"/>
    <dgm:cxn modelId="{562515C6-D8E5-4629-9FFC-77E0758C652C}" srcId="{C21CDC35-EAEC-43B6-86ED-E31FD8EA065B}" destId="{827BAB59-3190-4B7A-B0CB-A16148324DDA}" srcOrd="0" destOrd="0" parTransId="{6FBDEEC3-6A75-43CB-840A-EECFD79DCC6F}" sibTransId="{42B7D6D1-1844-4B18-A4AB-9DEAED85D61A}"/>
    <dgm:cxn modelId="{5C5BD6C7-33E7-4B0C-8EA8-B29EB09F6DB0}" type="presOf" srcId="{0C80BA50-7F58-4E4D-B762-358BD1B8FEC4}" destId="{BAF9FC36-1D47-4E0A-BAB7-FA27CEB6563F}" srcOrd="0" destOrd="2" presId="urn:microsoft.com/office/officeart/2005/8/layout/chevron2"/>
    <dgm:cxn modelId="{B7D4E2CD-8F18-45B6-994E-C79D61D643F0}" srcId="{28DE439F-D723-436F-AFBB-AB373E1D43B5}" destId="{6CDF9E5E-9E9A-4074-81C6-A8B975678F37}" srcOrd="0" destOrd="0" parTransId="{59EAF79C-3681-4A1E-AE94-B84D811E543A}" sibTransId="{2A3093FE-E537-45C9-AFF5-3F6792601BAD}"/>
    <dgm:cxn modelId="{FEC189D2-DFA5-402C-9377-BB2EAE999D35}" type="presOf" srcId="{827BAB59-3190-4B7A-B0CB-A16148324DDA}" destId="{357DE0F7-DF48-4301-9EDA-BEEF9A1A1455}" srcOrd="0" destOrd="0" presId="urn:microsoft.com/office/officeart/2005/8/layout/chevron2"/>
    <dgm:cxn modelId="{CACCD8D3-4027-4EEA-879D-34DC4E121A52}" srcId="{D8836520-CBFB-4064-805A-ADFA3F699404}" destId="{9F2D67DE-CBD4-46B5-8224-483377EB7524}" srcOrd="0" destOrd="0" parTransId="{6437B950-5631-4219-AB7A-93890B275038}" sibTransId="{DEFC9DF8-580C-4A42-A35B-354D0F39E2E1}"/>
    <dgm:cxn modelId="{2B2656DE-B1E2-45BF-9CEF-28C6AB99D78B}" srcId="{D1911586-0DD9-4E1D-A764-C300FC4D0A5C}" destId="{81C6EB30-C5E0-4279-9FF3-0A18BC05BC63}" srcOrd="1" destOrd="0" parTransId="{1CE3F694-8013-48C7-AD4B-10D7F7A925BE}" sibTransId="{D921A347-EE5E-46BE-80B3-5A8D6864B976}"/>
    <dgm:cxn modelId="{9830A3DE-3603-44A5-8A6E-14C1D42B8F28}" srcId="{28DE439F-D723-436F-AFBB-AB373E1D43B5}" destId="{A53E6B87-309A-4AA0-AF54-31EDC6DC55B5}" srcOrd="1" destOrd="0" parTransId="{86E39CDC-0F06-409F-9A85-2CBE5876ABCA}" sibTransId="{73B96571-081E-4179-A6EE-783A9A4689E4}"/>
    <dgm:cxn modelId="{AD6F14E4-9F7E-46EB-87A0-04714E49FAC3}" type="presOf" srcId="{81C6EB30-C5E0-4279-9FF3-0A18BC05BC63}" destId="{264D87F5-8C6A-4224-B54F-B22B4288B2C7}" srcOrd="0" destOrd="1" presId="urn:microsoft.com/office/officeart/2005/8/layout/chevron2"/>
    <dgm:cxn modelId="{34A2E2FF-A273-C847-8CCE-5C5655486A14}" srcId="{CC8970D4-2310-44F0-B2FA-A67A979F9351}" destId="{E725D597-60ED-8E4B-87D4-287E42A6AFBF}" srcOrd="0" destOrd="0" parTransId="{03D0CBA2-13F0-2A46-8BDB-315ADFDF0EB5}" sibTransId="{11254512-4D34-C945-8A19-36E11E307667}"/>
    <dgm:cxn modelId="{CA5610F5-1925-46ED-AE5A-FFC4529C41F9}" type="presParOf" srcId="{6C42D7C2-04C2-4F49-A47C-1024869F817E}" destId="{6B7DE6D9-FF4E-451A-BF2E-15816F2F5A3D}" srcOrd="0" destOrd="0" presId="urn:microsoft.com/office/officeart/2005/8/layout/chevron2"/>
    <dgm:cxn modelId="{31E20901-AAF2-468C-BCE4-00B80F6574DC}" type="presParOf" srcId="{6B7DE6D9-FF4E-451A-BF2E-15816F2F5A3D}" destId="{3BF656A7-6063-4A90-AACE-0CBDB529DE4E}" srcOrd="0" destOrd="0" presId="urn:microsoft.com/office/officeart/2005/8/layout/chevron2"/>
    <dgm:cxn modelId="{42D210CE-5F72-4742-B577-842F36E98C89}" type="presParOf" srcId="{6B7DE6D9-FF4E-451A-BF2E-15816F2F5A3D}" destId="{87CFA4DB-8849-4AEB-80E2-4CC6CC80F2CD}" srcOrd="1" destOrd="0" presId="urn:microsoft.com/office/officeart/2005/8/layout/chevron2"/>
    <dgm:cxn modelId="{3D9CA36E-7001-4785-9122-3D98AF863FBC}" type="presParOf" srcId="{6C42D7C2-04C2-4F49-A47C-1024869F817E}" destId="{05FB7DCE-E958-496D-A4C5-3CE5F07FF3D4}" srcOrd="1" destOrd="0" presId="urn:microsoft.com/office/officeart/2005/8/layout/chevron2"/>
    <dgm:cxn modelId="{BCDB5AFC-85F6-4F62-8CCD-A3452930BC35}" type="presParOf" srcId="{6C42D7C2-04C2-4F49-A47C-1024869F817E}" destId="{CC08E982-38FE-449B-9810-4F7168E1A683}" srcOrd="2" destOrd="0" presId="urn:microsoft.com/office/officeart/2005/8/layout/chevron2"/>
    <dgm:cxn modelId="{526673AE-3D95-4815-BFFC-7221ECBAE964}" type="presParOf" srcId="{CC08E982-38FE-449B-9810-4F7168E1A683}" destId="{3E6B1180-0309-4DC4-95C2-949F2FAA4317}" srcOrd="0" destOrd="0" presId="urn:microsoft.com/office/officeart/2005/8/layout/chevron2"/>
    <dgm:cxn modelId="{6261D40C-E030-4D65-96E0-5E4BCEE00200}" type="presParOf" srcId="{CC08E982-38FE-449B-9810-4F7168E1A683}" destId="{357DE0F7-DF48-4301-9EDA-BEEF9A1A1455}" srcOrd="1" destOrd="0" presId="urn:microsoft.com/office/officeart/2005/8/layout/chevron2"/>
    <dgm:cxn modelId="{9A6DBAD2-05F8-4AA3-B6EE-E291EB4F4AB2}" type="presParOf" srcId="{6C42D7C2-04C2-4F49-A47C-1024869F817E}" destId="{31E65A24-6DA9-4147-965B-1995E2015805}" srcOrd="3" destOrd="0" presId="urn:microsoft.com/office/officeart/2005/8/layout/chevron2"/>
    <dgm:cxn modelId="{AF1C8585-2077-438A-BC6E-4216FD8A9B90}" type="presParOf" srcId="{6C42D7C2-04C2-4F49-A47C-1024869F817E}" destId="{554E2B87-3ED1-4F59-82C4-F5629497AC3D}" srcOrd="4" destOrd="0" presId="urn:microsoft.com/office/officeart/2005/8/layout/chevron2"/>
    <dgm:cxn modelId="{FD16E9E8-13E7-409C-8716-1405ECD41177}" type="presParOf" srcId="{554E2B87-3ED1-4F59-82C4-F5629497AC3D}" destId="{293F57D5-8CCA-4B3B-89A9-157B553F9084}" srcOrd="0" destOrd="0" presId="urn:microsoft.com/office/officeart/2005/8/layout/chevron2"/>
    <dgm:cxn modelId="{7EEFB691-1597-4F2B-8250-BFEAACCEF8D9}" type="presParOf" srcId="{554E2B87-3ED1-4F59-82C4-F5629497AC3D}" destId="{158C06B4-90C3-433F-BF93-B5A688567E39}" srcOrd="1" destOrd="0" presId="urn:microsoft.com/office/officeart/2005/8/layout/chevron2"/>
    <dgm:cxn modelId="{4576EC5A-3DC2-4B6F-859B-04388B800349}" type="presParOf" srcId="{6C42D7C2-04C2-4F49-A47C-1024869F817E}" destId="{0B17E516-E88C-4DDB-A4D8-B9A3F7A02E7F}" srcOrd="5" destOrd="0" presId="urn:microsoft.com/office/officeart/2005/8/layout/chevron2"/>
    <dgm:cxn modelId="{A7CACBD5-89CD-4015-8511-1CB568F48A40}" type="presParOf" srcId="{6C42D7C2-04C2-4F49-A47C-1024869F817E}" destId="{60BBD7BD-C115-4017-9DBA-B577FB984213}" srcOrd="6" destOrd="0" presId="urn:microsoft.com/office/officeart/2005/8/layout/chevron2"/>
    <dgm:cxn modelId="{3818E4C3-ECC3-41FF-AAD7-98FD4FA0285B}" type="presParOf" srcId="{60BBD7BD-C115-4017-9DBA-B577FB984213}" destId="{3B7D111B-C9DB-495C-8FB9-E719D8763418}" srcOrd="0" destOrd="0" presId="urn:microsoft.com/office/officeart/2005/8/layout/chevron2"/>
    <dgm:cxn modelId="{9A0AA19A-656C-4412-9CFB-F7C335E984CE}" type="presParOf" srcId="{60BBD7BD-C115-4017-9DBA-B577FB984213}" destId="{BAF9FC36-1D47-4E0A-BAB7-FA27CEB6563F}" srcOrd="1" destOrd="0" presId="urn:microsoft.com/office/officeart/2005/8/layout/chevron2"/>
    <dgm:cxn modelId="{3F5AF44D-AD9F-420E-BC6C-7E51DB3B253D}" type="presParOf" srcId="{6C42D7C2-04C2-4F49-A47C-1024869F817E}" destId="{6A06597A-C3F0-4D4A-AC5C-7D3AFE788229}" srcOrd="7" destOrd="0" presId="urn:microsoft.com/office/officeart/2005/8/layout/chevron2"/>
    <dgm:cxn modelId="{FF16AA56-28C1-46E1-BEC0-66E0C04D3559}" type="presParOf" srcId="{6C42D7C2-04C2-4F49-A47C-1024869F817E}" destId="{550919DA-306B-4438-888C-00771FB98295}" srcOrd="8" destOrd="0" presId="urn:microsoft.com/office/officeart/2005/8/layout/chevron2"/>
    <dgm:cxn modelId="{4F92DFE5-387F-48F3-861F-C6C7B0191611}" type="presParOf" srcId="{550919DA-306B-4438-888C-00771FB98295}" destId="{6EDB7E12-9B19-47AE-B4CD-25B7B0851F25}" srcOrd="0" destOrd="0" presId="urn:microsoft.com/office/officeart/2005/8/layout/chevron2"/>
    <dgm:cxn modelId="{0ED910F3-CAF3-40B0-8FC3-B64073C3FA1B}" type="presParOf" srcId="{550919DA-306B-4438-888C-00771FB98295}" destId="{1C8DE830-81C9-405E-985C-D027575C261F}" srcOrd="1" destOrd="0" presId="urn:microsoft.com/office/officeart/2005/8/layout/chevron2"/>
    <dgm:cxn modelId="{3B802669-1808-4101-9F17-0C48EC424B6D}" type="presParOf" srcId="{6C42D7C2-04C2-4F49-A47C-1024869F817E}" destId="{E7CCEE9D-3D63-4A11-BA57-DEDC0FFA619E}" srcOrd="9" destOrd="0" presId="urn:microsoft.com/office/officeart/2005/8/layout/chevron2"/>
    <dgm:cxn modelId="{AFE31666-EBAB-4C83-BDFB-77D6436A3C8B}" type="presParOf" srcId="{6C42D7C2-04C2-4F49-A47C-1024869F817E}" destId="{B7A32955-3F62-419E-91CA-FAE9346372AF}" srcOrd="10" destOrd="0" presId="urn:microsoft.com/office/officeart/2005/8/layout/chevron2"/>
    <dgm:cxn modelId="{75E41CB9-28F5-4922-9981-6D76C19739B2}" type="presParOf" srcId="{B7A32955-3F62-419E-91CA-FAE9346372AF}" destId="{B498D56C-DF12-4D55-BD71-06BBE1633E04}" srcOrd="0" destOrd="0" presId="urn:microsoft.com/office/officeart/2005/8/layout/chevron2"/>
    <dgm:cxn modelId="{26A515E1-599B-43B3-8BD2-3F22A25E48F5}" type="presParOf" srcId="{B7A32955-3F62-419E-91CA-FAE9346372AF}" destId="{264D87F5-8C6A-4224-B54F-B22B4288B2C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656A7-6063-4A90-AACE-0CBDB529DE4E}">
      <dsp:nvSpPr>
        <dsp:cNvPr id="0" name=""/>
        <dsp:cNvSpPr/>
      </dsp:nvSpPr>
      <dsp:spPr>
        <a:xfrm rot="5400000" flipH="1" flipV="1">
          <a:off x="-112473" y="113632"/>
          <a:ext cx="749825" cy="5248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C2</a:t>
          </a:r>
        </a:p>
      </dsp:txBody>
      <dsp:txXfrm rot="-5400000">
        <a:off x="2" y="263596"/>
        <a:ext cx="524877" cy="224948"/>
      </dsp:txXfrm>
    </dsp:sp>
    <dsp:sp modelId="{87CFA4DB-8849-4AEB-80E2-4CC6CC80F2CD}">
      <dsp:nvSpPr>
        <dsp:cNvPr id="0" name=""/>
        <dsp:cNvSpPr/>
      </dsp:nvSpPr>
      <dsp:spPr>
        <a:xfrm rot="5400000">
          <a:off x="2697592" y="-1906133"/>
          <a:ext cx="487386" cy="48757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de-DE" sz="800" kern="1200" dirty="0">
              <a:latin typeface="Goethe FF Clan" panose="020B0506030101020104" pitchFamily="34" charset="0"/>
            </a:rPr>
            <a:t> Studium/Forschung</a:t>
          </a:r>
        </a:p>
      </dsp:txBody>
      <dsp:txXfrm rot="-5400000">
        <a:off x="503424" y="311827"/>
        <a:ext cx="4851930" cy="439802"/>
      </dsp:txXfrm>
    </dsp:sp>
    <dsp:sp modelId="{3E6B1180-0309-4DC4-95C2-949F2FAA4317}">
      <dsp:nvSpPr>
        <dsp:cNvPr id="0" name=""/>
        <dsp:cNvSpPr/>
      </dsp:nvSpPr>
      <dsp:spPr>
        <a:xfrm rot="5400000" flipH="1" flipV="1">
          <a:off x="-112473" y="763017"/>
          <a:ext cx="749825" cy="5248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C1</a:t>
          </a:r>
        </a:p>
      </dsp:txBody>
      <dsp:txXfrm rot="-5400000">
        <a:off x="2" y="912981"/>
        <a:ext cx="524877" cy="224948"/>
      </dsp:txXfrm>
    </dsp:sp>
    <dsp:sp modelId="{357DE0F7-DF48-4301-9EDA-BEEF9A1A1455}">
      <dsp:nvSpPr>
        <dsp:cNvPr id="0" name=""/>
        <dsp:cNvSpPr/>
      </dsp:nvSpPr>
      <dsp:spPr>
        <a:xfrm rot="5400000">
          <a:off x="2719045" y="-1280620"/>
          <a:ext cx="487386" cy="48757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de-DE" sz="800" kern="1200">
              <a:latin typeface="Goethe FF Clan" panose="020B0506030101020104" pitchFamily="34" charset="0"/>
            </a:rPr>
            <a:t> Studium (meist wird der </a:t>
          </a:r>
          <a:r>
            <a:rPr lang="de-DE" sz="800" kern="1200" err="1">
              <a:latin typeface="Goethe FF Clan" panose="020B0506030101020104" pitchFamily="34" charset="0"/>
            </a:rPr>
            <a:t>TestDaF</a:t>
          </a:r>
          <a:r>
            <a:rPr lang="de-DE" sz="800" kern="1200">
              <a:latin typeface="Goethe FF Clan" panose="020B0506030101020104" pitchFamily="34" charset="0"/>
            </a:rPr>
            <a:t> vorausgesetzt)</a:t>
          </a:r>
        </a:p>
        <a:p>
          <a:pPr marL="57150" lvl="1" indent="-57150" algn="l" defTabSz="355600">
            <a:lnSpc>
              <a:spcPct val="90000"/>
            </a:lnSpc>
            <a:spcBef>
              <a:spcPct val="0"/>
            </a:spcBef>
            <a:spcAft>
              <a:spcPct val="15000"/>
            </a:spcAft>
            <a:buChar char="•"/>
          </a:pPr>
          <a:r>
            <a:rPr lang="de-DE" sz="800" kern="1200" dirty="0">
              <a:latin typeface="Goethe FF Clan" panose="020B0506030101020104" pitchFamily="34" charset="0"/>
            </a:rPr>
            <a:t> Arbeitsaufnahme (berufsspezifisch)</a:t>
          </a:r>
        </a:p>
      </dsp:txBody>
      <dsp:txXfrm rot="-5400000">
        <a:off x="524877" y="937340"/>
        <a:ext cx="4851930" cy="439802"/>
      </dsp:txXfrm>
    </dsp:sp>
    <dsp:sp modelId="{293F57D5-8CCA-4B3B-89A9-157B553F9084}">
      <dsp:nvSpPr>
        <dsp:cNvPr id="0" name=""/>
        <dsp:cNvSpPr/>
      </dsp:nvSpPr>
      <dsp:spPr>
        <a:xfrm rot="5400000" flipH="1" flipV="1">
          <a:off x="-112473" y="1412402"/>
          <a:ext cx="749825" cy="5248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B2</a:t>
          </a:r>
        </a:p>
      </dsp:txBody>
      <dsp:txXfrm rot="-5400000">
        <a:off x="2" y="1562366"/>
        <a:ext cx="524877" cy="224948"/>
      </dsp:txXfrm>
    </dsp:sp>
    <dsp:sp modelId="{158C06B4-90C3-433F-BF93-B5A688567E39}">
      <dsp:nvSpPr>
        <dsp:cNvPr id="0" name=""/>
        <dsp:cNvSpPr/>
      </dsp:nvSpPr>
      <dsp:spPr>
        <a:xfrm rot="5400000">
          <a:off x="2719045" y="-631235"/>
          <a:ext cx="487386" cy="48757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de-DE" sz="800" kern="1200">
              <a:latin typeface="Goethe FF Clan" panose="020B0506030101020104" pitchFamily="34" charset="0"/>
            </a:rPr>
            <a:t> </a:t>
          </a:r>
          <a:r>
            <a:rPr lang="de-DE" sz="800" b="0" kern="1200">
              <a:latin typeface="Goethe FF Clan" panose="020B0506030101020104" pitchFamily="34" charset="0"/>
            </a:rPr>
            <a:t>Arbeitsaufnahme (berufsspezifisch, häufig im Pflegebereich)</a:t>
          </a:r>
        </a:p>
        <a:p>
          <a:pPr marL="57150" lvl="1" indent="-57150" algn="l" defTabSz="355600">
            <a:lnSpc>
              <a:spcPct val="90000"/>
            </a:lnSpc>
            <a:spcBef>
              <a:spcPct val="0"/>
            </a:spcBef>
            <a:spcAft>
              <a:spcPct val="15000"/>
            </a:spcAft>
            <a:buChar char="•"/>
          </a:pPr>
          <a:r>
            <a:rPr lang="de-DE" sz="800" b="1" kern="1200">
              <a:latin typeface="Goethe FF Clan" panose="020B0506030101020104" pitchFamily="34" charset="0"/>
            </a:rPr>
            <a:t> Absolvieren einer Berufsausbildung (berufsspezifisch)</a:t>
          </a:r>
        </a:p>
        <a:p>
          <a:pPr marL="57150" lvl="1" indent="-57150" algn="l" defTabSz="355600">
            <a:lnSpc>
              <a:spcPct val="90000"/>
            </a:lnSpc>
            <a:spcBef>
              <a:spcPct val="0"/>
            </a:spcBef>
            <a:spcAft>
              <a:spcPct val="15000"/>
            </a:spcAft>
            <a:buChar char="•"/>
          </a:pPr>
          <a:r>
            <a:rPr lang="de-DE" sz="800" b="1" kern="1200" dirty="0">
              <a:latin typeface="Goethe FF Clan" panose="020B0506030101020104" pitchFamily="34" charset="0"/>
            </a:rPr>
            <a:t> </a:t>
          </a:r>
          <a:r>
            <a:rPr lang="de-DE" sz="800" b="0" kern="1200" dirty="0">
              <a:latin typeface="Goethe FF Clan" panose="020B0506030101020104" pitchFamily="34" charset="0"/>
            </a:rPr>
            <a:t>Ausbildungsplatzsuche</a:t>
          </a:r>
        </a:p>
      </dsp:txBody>
      <dsp:txXfrm rot="-5400000">
        <a:off x="524877" y="1586725"/>
        <a:ext cx="4851930" cy="439802"/>
      </dsp:txXfrm>
    </dsp:sp>
    <dsp:sp modelId="{3B7D111B-C9DB-495C-8FB9-E719D8763418}">
      <dsp:nvSpPr>
        <dsp:cNvPr id="0" name=""/>
        <dsp:cNvSpPr/>
      </dsp:nvSpPr>
      <dsp:spPr>
        <a:xfrm rot="5400000" flipH="1" flipV="1">
          <a:off x="-112473" y="2061788"/>
          <a:ext cx="749825" cy="5248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B1</a:t>
          </a:r>
        </a:p>
      </dsp:txBody>
      <dsp:txXfrm rot="-5400000">
        <a:off x="2" y="2211752"/>
        <a:ext cx="524877" cy="224948"/>
      </dsp:txXfrm>
    </dsp:sp>
    <dsp:sp modelId="{BAF9FC36-1D47-4E0A-BAB7-FA27CEB6563F}">
      <dsp:nvSpPr>
        <dsp:cNvPr id="0" name=""/>
        <dsp:cNvSpPr/>
      </dsp:nvSpPr>
      <dsp:spPr>
        <a:xfrm rot="5400000">
          <a:off x="2719045" y="18150"/>
          <a:ext cx="487386" cy="48757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de-DE" sz="800" kern="1200">
              <a:latin typeface="Goethe FF Clan" panose="020B0506030101020104" pitchFamily="34" charset="0"/>
            </a:rPr>
            <a:t> Studienkolleg (in den meisten Fällen)</a:t>
          </a:r>
        </a:p>
        <a:p>
          <a:pPr marL="57150" lvl="1" indent="-57150" algn="l" defTabSz="355600">
            <a:lnSpc>
              <a:spcPct val="90000"/>
            </a:lnSpc>
            <a:spcBef>
              <a:spcPct val="0"/>
            </a:spcBef>
            <a:spcAft>
              <a:spcPct val="15000"/>
            </a:spcAft>
            <a:buChar char="•"/>
          </a:pPr>
          <a:r>
            <a:rPr lang="de-DE" sz="800" b="1" kern="1200" dirty="0">
              <a:latin typeface="Goethe FF Clan" panose="020B0506030101020104" pitchFamily="34" charset="0"/>
            </a:rPr>
            <a:t> Absolvieren einer Berufsausbildung (berufsspezifisch)</a:t>
          </a:r>
        </a:p>
        <a:p>
          <a:pPr marL="57150" lvl="1" indent="-57150" algn="l" defTabSz="355600">
            <a:lnSpc>
              <a:spcPct val="90000"/>
            </a:lnSpc>
            <a:spcBef>
              <a:spcPct val="0"/>
            </a:spcBef>
            <a:spcAft>
              <a:spcPct val="15000"/>
            </a:spcAft>
            <a:buChar char="•"/>
          </a:pPr>
          <a:r>
            <a:rPr lang="de-DE" sz="800" b="1" kern="1200" dirty="0">
              <a:latin typeface="Goethe FF Clan" panose="020B0506030101020104" pitchFamily="34" charset="0"/>
            </a:rPr>
            <a:t> Arbeitsaufnahme (berufsspezifisch) </a:t>
          </a:r>
          <a:r>
            <a:rPr lang="de-DE" sz="800" b="0" kern="1200" dirty="0">
              <a:latin typeface="Goethe FF Clan" panose="020B0506030101020104" pitchFamily="34" charset="0"/>
            </a:rPr>
            <a:t>und Arbeitsplatzsuche</a:t>
          </a:r>
        </a:p>
      </dsp:txBody>
      <dsp:txXfrm rot="-5400000">
        <a:off x="524877" y="2236110"/>
        <a:ext cx="4851930" cy="439802"/>
      </dsp:txXfrm>
    </dsp:sp>
    <dsp:sp modelId="{6EDB7E12-9B19-47AE-B4CD-25B7B0851F25}">
      <dsp:nvSpPr>
        <dsp:cNvPr id="0" name=""/>
        <dsp:cNvSpPr/>
      </dsp:nvSpPr>
      <dsp:spPr>
        <a:xfrm rot="5400000" flipH="1" flipV="1">
          <a:off x="-112473" y="2711173"/>
          <a:ext cx="749825" cy="5248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A2</a:t>
          </a:r>
        </a:p>
      </dsp:txBody>
      <dsp:txXfrm rot="-5400000">
        <a:off x="2" y="2861137"/>
        <a:ext cx="524877" cy="224948"/>
      </dsp:txXfrm>
    </dsp:sp>
    <dsp:sp modelId="{1C8DE830-81C9-405E-985C-D027575C261F}">
      <dsp:nvSpPr>
        <dsp:cNvPr id="0" name=""/>
        <dsp:cNvSpPr/>
      </dsp:nvSpPr>
      <dsp:spPr>
        <a:xfrm rot="5400000">
          <a:off x="2719045" y="667535"/>
          <a:ext cx="487386" cy="48757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de-DE" sz="800" kern="1200" dirty="0">
              <a:latin typeface="Goethe FF Clan" panose="020B0506030101020104" pitchFamily="34" charset="0"/>
            </a:rPr>
            <a:t> Zur Anerkennung ausländischer Berufsqualifikation</a:t>
          </a:r>
        </a:p>
      </dsp:txBody>
      <dsp:txXfrm rot="-5400000">
        <a:off x="524877" y="2885495"/>
        <a:ext cx="4851930" cy="439802"/>
      </dsp:txXfrm>
    </dsp:sp>
    <dsp:sp modelId="{B498D56C-DF12-4D55-BD71-06BBE1633E04}">
      <dsp:nvSpPr>
        <dsp:cNvPr id="0" name=""/>
        <dsp:cNvSpPr/>
      </dsp:nvSpPr>
      <dsp:spPr>
        <a:xfrm rot="5400000" flipH="1" flipV="1">
          <a:off x="-112473" y="3360559"/>
          <a:ext cx="749825" cy="5248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A1</a:t>
          </a:r>
        </a:p>
      </dsp:txBody>
      <dsp:txXfrm rot="-5400000">
        <a:off x="2" y="3510523"/>
        <a:ext cx="524877" cy="224948"/>
      </dsp:txXfrm>
    </dsp:sp>
    <dsp:sp modelId="{264D87F5-8C6A-4224-B54F-B22B4288B2C7}">
      <dsp:nvSpPr>
        <dsp:cNvPr id="0" name=""/>
        <dsp:cNvSpPr/>
      </dsp:nvSpPr>
      <dsp:spPr>
        <a:xfrm rot="5400000">
          <a:off x="2719045" y="1316921"/>
          <a:ext cx="487386" cy="48757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de-DE" sz="800" kern="1200">
              <a:latin typeface="Goethe FF Clan" panose="020B0506030101020104" pitchFamily="34" charset="0"/>
            </a:rPr>
            <a:t> Familienzusammenführung</a:t>
          </a:r>
        </a:p>
        <a:p>
          <a:pPr marL="57150" lvl="1" indent="-57150" algn="l" defTabSz="355600">
            <a:lnSpc>
              <a:spcPct val="90000"/>
            </a:lnSpc>
            <a:spcBef>
              <a:spcPct val="0"/>
            </a:spcBef>
            <a:spcAft>
              <a:spcPct val="15000"/>
            </a:spcAft>
            <a:buChar char="•"/>
          </a:pPr>
          <a:r>
            <a:rPr lang="de-DE" sz="800" kern="1200" dirty="0">
              <a:latin typeface="Goethe FF Clan" panose="020B0506030101020104" pitchFamily="34" charset="0"/>
            </a:rPr>
            <a:t> Au-pair</a:t>
          </a:r>
        </a:p>
      </dsp:txBody>
      <dsp:txXfrm rot="-5400000">
        <a:off x="524877" y="3534881"/>
        <a:ext cx="4851930" cy="4398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lanNarrowLF-Book" charset="0"/>
              </a:defRPr>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lanNarrowLF-Book" charset="0"/>
              </a:defRPr>
            </a:lvl1pPr>
          </a:lstStyle>
          <a:p>
            <a:fld id="{5DE2F404-E118-4738-B0E0-A2804815B9B2}" type="datetimeFigureOut">
              <a:rPr lang="de-DE"/>
              <a:pPr/>
              <a:t>24.03.2023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lanNarrowLF-Book" charset="0"/>
              </a:defRPr>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lanNarrowLF-Book" charset="0"/>
              </a:defRPr>
            </a:lvl1pPr>
          </a:lstStyle>
          <a:p>
            <a:fld id="{D005B27C-8BF5-4845-B4A9-28334D366EA7}" type="slidenum">
              <a:rPr lang="de-DE"/>
              <a:pPr/>
              <a:t>‹Nr.›</a:t>
            </a:fld>
            <a:endParaRPr lang="de-DE"/>
          </a:p>
        </p:txBody>
      </p:sp>
    </p:spTree>
    <p:extLst>
      <p:ext uri="{BB962C8B-B14F-4D97-AF65-F5344CB8AC3E}">
        <p14:creationId xmlns:p14="http://schemas.microsoft.com/office/powerpoint/2010/main" val="263936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lanNarrowLF-Book"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lanNarrowLF-Book" charset="0"/>
              </a:defRPr>
            </a:lvl1pPr>
          </a:lstStyle>
          <a:p>
            <a:fld id="{DF0F50C5-E971-4FF6-BCF9-2A6CA41A1C20}" type="datetimeFigureOut">
              <a:rPr lang="de-DE"/>
              <a:pPr/>
              <a:t>24.03.2023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lanNarrowLF-Book"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lanNarrowLF-Book" charset="0"/>
              </a:defRPr>
            </a:lvl1pPr>
          </a:lstStyle>
          <a:p>
            <a:fld id="{3C36366E-571A-4874-B202-EE2528B775D3}" type="slidenum">
              <a:rPr lang="de-DE"/>
              <a:pPr/>
              <a:t>‹Nr.›</a:t>
            </a:fld>
            <a:endParaRPr lang="de-DE"/>
          </a:p>
        </p:txBody>
      </p:sp>
    </p:spTree>
    <p:extLst>
      <p:ext uri="{BB962C8B-B14F-4D97-AF65-F5344CB8AC3E}">
        <p14:creationId xmlns:p14="http://schemas.microsoft.com/office/powerpoint/2010/main" val="17023756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mn-lt"/>
        <a:ea typeface="Geneva" charset="-128"/>
        <a:cs typeface="+mn-cs"/>
      </a:defRPr>
    </a:lvl1pPr>
    <a:lvl2pPr marL="174625" indent="-174625" algn="l" rtl="0" fontAlgn="base">
      <a:spcBef>
        <a:spcPct val="30000"/>
      </a:spcBef>
      <a:spcAft>
        <a:spcPct val="0"/>
      </a:spcAft>
      <a:buFont typeface="Arial" pitchFamily="34" charset="0"/>
      <a:buChar char="•"/>
      <a:defRPr kern="1200">
        <a:solidFill>
          <a:schemeClr val="tx1"/>
        </a:solidFill>
        <a:latin typeface="+mn-lt"/>
        <a:ea typeface="Geneva" charset="-128"/>
        <a:cs typeface="+mn-cs"/>
      </a:defRPr>
    </a:lvl2pPr>
    <a:lvl3pPr marL="360363" indent="-185738" algn="l" rtl="0" fontAlgn="base">
      <a:spcBef>
        <a:spcPct val="30000"/>
      </a:spcBef>
      <a:spcAft>
        <a:spcPct val="0"/>
      </a:spcAft>
      <a:buFont typeface="Arial" pitchFamily="34" charset="0"/>
      <a:buChar char="•"/>
      <a:defRPr kern="1200">
        <a:solidFill>
          <a:schemeClr val="tx1"/>
        </a:solidFill>
        <a:latin typeface="+mn-lt"/>
        <a:ea typeface="Geneva" charset="-128"/>
        <a:cs typeface="+mn-cs"/>
      </a:defRPr>
    </a:lvl3pPr>
    <a:lvl4pPr marL="534988" indent="-174625" algn="l" rtl="0" fontAlgn="base">
      <a:spcBef>
        <a:spcPct val="30000"/>
      </a:spcBef>
      <a:spcAft>
        <a:spcPct val="0"/>
      </a:spcAft>
      <a:buFont typeface="Arial" pitchFamily="34" charset="0"/>
      <a:buChar char="•"/>
      <a:defRPr kern="1200">
        <a:solidFill>
          <a:schemeClr val="tx1"/>
        </a:solidFill>
        <a:latin typeface="+mn-lt"/>
        <a:ea typeface="Geneva" charset="-128"/>
        <a:cs typeface="+mn-cs"/>
      </a:defRPr>
    </a:lvl4pPr>
    <a:lvl5pPr marL="719138" indent="-184150" algn="l" rtl="0" fontAlgn="base">
      <a:spcBef>
        <a:spcPct val="30000"/>
      </a:spcBef>
      <a:spcAft>
        <a:spcPct val="0"/>
      </a:spcAft>
      <a:buFont typeface="Arial" pitchFamily="34" charset="0"/>
      <a:buChar char="•"/>
      <a:defRPr kern="1200">
        <a:solidFill>
          <a:schemeClr val="tx1"/>
        </a:solidFill>
        <a:latin typeface="+mn-lt"/>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C36366E-571A-4874-B202-EE2528B775D3}" type="slidenum">
              <a:rPr lang="de-DE" smtClean="0"/>
              <a:pPr/>
              <a:t>1</a:t>
            </a:fld>
            <a:endParaRPr lang="de-DE"/>
          </a:p>
        </p:txBody>
      </p:sp>
    </p:spTree>
    <p:extLst>
      <p:ext uri="{BB962C8B-B14F-4D97-AF65-F5344CB8AC3E}">
        <p14:creationId xmlns:p14="http://schemas.microsoft.com/office/powerpoint/2010/main" val="210222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en-US" b="0" baseline="0" dirty="0"/>
              <a:t>Goethe </a:t>
            </a:r>
            <a:r>
              <a:rPr lang="en-US" b="0" baseline="0" dirty="0" err="1"/>
              <a:t>e.V</a:t>
            </a:r>
            <a:r>
              <a:rPr lang="en-US" b="0" baseline="0" dirty="0"/>
              <a:t>. </a:t>
            </a:r>
            <a:r>
              <a:rPr lang="en-US" b="0" baseline="0" dirty="0" err="1"/>
              <a:t>Auftrag</a:t>
            </a:r>
            <a:r>
              <a:rPr lang="en-US" b="0" baseline="0" dirty="0"/>
              <a:t> und </a:t>
            </a:r>
            <a:r>
              <a:rPr lang="en-US" b="0" baseline="0" dirty="0" err="1"/>
              <a:t>Satzung</a:t>
            </a:r>
            <a:r>
              <a:rPr lang="en-US" b="0" baseline="0" dirty="0"/>
              <a:t>:</a:t>
            </a:r>
          </a:p>
          <a:p>
            <a:endParaRPr lang="en-US" b="0" baseline="0" dirty="0"/>
          </a:p>
          <a:p>
            <a:r>
              <a:rPr lang="en-US" b="0" baseline="0" dirty="0"/>
              <a:t>Das Goethe-</a:t>
            </a:r>
            <a:r>
              <a:rPr lang="en-US" b="0" baseline="0" dirty="0" err="1"/>
              <a:t>Institut</a:t>
            </a:r>
            <a:r>
              <a:rPr lang="en-US" b="0" baseline="0" dirty="0"/>
              <a:t> hat </a:t>
            </a:r>
            <a:r>
              <a:rPr lang="en-US" b="0" baseline="0" dirty="0" err="1"/>
              <a:t>als</a:t>
            </a:r>
            <a:r>
              <a:rPr lang="en-US" b="0" baseline="0" dirty="0"/>
              <a:t> “</a:t>
            </a:r>
            <a:r>
              <a:rPr lang="en-US" b="0" baseline="0" dirty="0" err="1"/>
              <a:t>Mittler</a:t>
            </a:r>
            <a:r>
              <a:rPr lang="en-US" b="0" baseline="0" dirty="0"/>
              <a:t>” (</a:t>
            </a:r>
            <a:r>
              <a:rPr lang="en-US" b="0" baseline="0" dirty="0" err="1"/>
              <a:t>im</a:t>
            </a:r>
            <a:r>
              <a:rPr lang="en-US" b="0" baseline="0" dirty="0"/>
              <a:t> </a:t>
            </a:r>
            <a:r>
              <a:rPr lang="en-US" b="0" baseline="0" dirty="0" err="1"/>
              <a:t>Auftrag</a:t>
            </a:r>
            <a:r>
              <a:rPr lang="en-US" b="0" baseline="0" dirty="0"/>
              <a:t> </a:t>
            </a:r>
            <a:r>
              <a:rPr lang="en-US" b="0" baseline="0" dirty="0" err="1"/>
              <a:t>vom</a:t>
            </a:r>
            <a:r>
              <a:rPr lang="en-US" b="0" baseline="0" dirty="0"/>
              <a:t> </a:t>
            </a:r>
            <a:r>
              <a:rPr lang="en-US" b="0" baseline="0" dirty="0" err="1"/>
              <a:t>Auswärtigen</a:t>
            </a:r>
            <a:r>
              <a:rPr lang="en-US" b="0" baseline="0" dirty="0"/>
              <a:t> Amt, </a:t>
            </a:r>
            <a:r>
              <a:rPr lang="en-US" b="0" baseline="0" dirty="0" err="1"/>
              <a:t>aber</a:t>
            </a:r>
            <a:r>
              <a:rPr lang="en-US" b="0" baseline="0" dirty="0"/>
              <a:t> </a:t>
            </a:r>
            <a:r>
              <a:rPr lang="en-US" b="0" baseline="0" dirty="0" err="1"/>
              <a:t>unabhängig</a:t>
            </a:r>
            <a:r>
              <a:rPr lang="en-US" b="0" baseline="0" dirty="0"/>
              <a:t>) </a:t>
            </a:r>
            <a:r>
              <a:rPr lang="en-US" b="0" baseline="0" dirty="0" err="1"/>
              <a:t>auch</a:t>
            </a:r>
            <a:r>
              <a:rPr lang="en-US" b="0" baseline="0" dirty="0"/>
              <a:t> </a:t>
            </a:r>
            <a:r>
              <a:rPr lang="en-US" b="0" baseline="0" dirty="0" err="1"/>
              <a:t>eine</a:t>
            </a:r>
            <a:r>
              <a:rPr lang="en-US" b="0" baseline="0" dirty="0"/>
              <a:t> </a:t>
            </a:r>
            <a:r>
              <a:rPr lang="en-US" b="0" baseline="0" dirty="0" err="1"/>
              <a:t>Vermittlerrolle</a:t>
            </a: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Es ist zuständig für den interkulturellen Austausch durch Kunst,</a:t>
            </a:r>
            <a:r>
              <a:rPr lang="de-DE" baseline="0" dirty="0"/>
              <a:t> Sprache, Wissenschaft etc. in Deutschland, Europa und der Welt</a:t>
            </a:r>
            <a:endParaRPr lang="de-DE" dirty="0"/>
          </a:p>
          <a:p>
            <a:endParaRPr lang="de-DE" b="0" dirty="0"/>
          </a:p>
          <a:p>
            <a:r>
              <a:rPr lang="de-DE" b="0" dirty="0"/>
              <a:t>Insgesamt gibt es 157 Institute in 98 Ländern</a:t>
            </a:r>
            <a:r>
              <a:rPr lang="de-DE" b="0" baseline="0" dirty="0"/>
              <a:t> und </a:t>
            </a:r>
            <a:r>
              <a:rPr lang="de-DE" b="0" dirty="0"/>
              <a:t>98 Bibliotheken.</a:t>
            </a:r>
          </a:p>
          <a:p>
            <a:r>
              <a:rPr lang="de-DE" b="0" baseline="0" dirty="0"/>
              <a:t>Die Zentrale ist in München. Die Goethe-Institute sind nach Regionen aufgeteilt</a:t>
            </a:r>
            <a:endParaRPr lang="de-DE" dirty="0"/>
          </a:p>
        </p:txBody>
      </p:sp>
      <p:sp>
        <p:nvSpPr>
          <p:cNvPr id="5" name="Foliennummernplatzhalter 4"/>
          <p:cNvSpPr>
            <a:spLocks noGrp="1"/>
          </p:cNvSpPr>
          <p:nvPr>
            <p:ph type="sldNum" sz="quarter" idx="10"/>
          </p:nvPr>
        </p:nvSpPr>
        <p:spPr/>
        <p:txBody>
          <a:bodyPr/>
          <a:lstStyle/>
          <a:p>
            <a:fld id="{3C36366E-571A-4874-B202-EE2528B775D3}" type="slidenum">
              <a:rPr lang="de-DE" smtClean="0"/>
              <a:pPr/>
              <a:t>2</a:t>
            </a:fld>
            <a:endParaRPr lang="de-DE"/>
          </a:p>
        </p:txBody>
      </p:sp>
    </p:spTree>
    <p:extLst>
      <p:ext uri="{BB962C8B-B14F-4D97-AF65-F5344CB8AC3E}">
        <p14:creationId xmlns:p14="http://schemas.microsoft.com/office/powerpoint/2010/main" val="67430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4659EA9-AB20-47DD-ACD7-4B8940690653}" type="slidenum">
              <a:rPr lang="de-DE" smtClean="0">
                <a:solidFill>
                  <a:prstClr val="black"/>
                </a:solidFill>
                <a:latin typeface="Calibri" panose="020F0502020204030204"/>
              </a:rPr>
              <a:pPr/>
              <a:t>9</a:t>
            </a:fld>
            <a:endParaRPr lang="de-DE">
              <a:solidFill>
                <a:prstClr val="black"/>
              </a:solidFill>
              <a:latin typeface="Calibri" panose="020F0502020204030204"/>
            </a:endParaRPr>
          </a:p>
        </p:txBody>
      </p:sp>
    </p:spTree>
    <p:extLst>
      <p:ext uri="{BB962C8B-B14F-4D97-AF65-F5344CB8AC3E}">
        <p14:creationId xmlns:p14="http://schemas.microsoft.com/office/powerpoint/2010/main" val="156915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Übersicht Niveaustufen des GER</a:t>
            </a:r>
          </a:p>
          <a:p>
            <a:r>
              <a:rPr lang="de-DE" dirty="0"/>
              <a:t>Erklärung, welches Sprachniveau (und Goethe-Zertifikat) für Ausreise nach DE zur Absolvierung einer Ausbildung/Arbeitsaufnahme usw.… notwendig ist</a:t>
            </a:r>
          </a:p>
        </p:txBody>
      </p:sp>
      <p:sp>
        <p:nvSpPr>
          <p:cNvPr id="4" name="Foliennummernplatzhalter 3"/>
          <p:cNvSpPr>
            <a:spLocks noGrp="1"/>
          </p:cNvSpPr>
          <p:nvPr>
            <p:ph type="sldNum" sz="quarter" idx="5"/>
          </p:nvPr>
        </p:nvSpPr>
        <p:spPr/>
        <p:txBody>
          <a:bodyPr/>
          <a:lstStyle/>
          <a:p>
            <a:fld id="{3C36366E-571A-4874-B202-EE2528B775D3}" type="slidenum">
              <a:rPr lang="de-DE" smtClean="0"/>
              <a:pPr/>
              <a:t>10</a:t>
            </a:fld>
            <a:endParaRPr lang="de-DE"/>
          </a:p>
        </p:txBody>
      </p:sp>
    </p:spTree>
    <p:extLst>
      <p:ext uri="{BB962C8B-B14F-4D97-AF65-F5344CB8AC3E}">
        <p14:creationId xmlns:p14="http://schemas.microsoft.com/office/powerpoint/2010/main" val="2068662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gray">
          <a:xfrm>
            <a:off x="431800" y="330994"/>
            <a:ext cx="6877050" cy="4481513"/>
          </a:xfrm>
        </p:spPr>
        <p:txBody>
          <a:bodyPr anchor="ctr"/>
          <a:lstStyle>
            <a:lvl1pPr>
              <a:lnSpc>
                <a:spcPct val="85000"/>
              </a:lnSpc>
              <a:defRPr sz="3500" cap="all" baseline="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125042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OLETT: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FA47E660-DCB0-4E2F-BB88-FC836F460E1B}"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5497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OLETT: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CA879C04-9A53-4E75-BB5E-603CE84BC73E}"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80302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CC0D6AE3-A172-41C7-84EA-DE725AA966E8}"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46138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L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AE012538-C327-404A-86F9-AB60CFA6E48A}"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200294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28EA6533-4259-4840-8C77-5DE4055ACAA6}"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6289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NKE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DA39AE88-7733-4304-9517-9C3A7B070034}"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4125096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NKE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78AE182B-1E4E-4EF4-81C0-EFCD8EFDDA84}"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28049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NKE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B4EF5543-FD3E-44B7-AC9E-9E3077DB94E8}"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195214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F1627D16-4CE1-49B3-974D-1130AB0F00DB}"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61112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92F0638F-1468-40DC-BAA6-1F3738F06558}"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62055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1"/>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marL="355600" indent="-355600">
              <a:spcBef>
                <a:spcPts val="1200"/>
              </a:spcBef>
              <a:buFont typeface="+mj-lt"/>
              <a:buAutoNum type="arabicPeriod"/>
              <a:defRPr sz="1800" cap="all" baseline="0"/>
            </a:lvl1pPr>
            <a:lvl2pPr marL="625475" indent="-273050">
              <a:lnSpc>
                <a:spcPct val="120000"/>
              </a:lnSpc>
              <a:buFont typeface="+mj-lt"/>
              <a:buAutoNum type="arabicPeriod"/>
              <a:defRPr sz="1400" cap="none" baseline="0"/>
            </a:lvl2pPr>
            <a:lvl3pPr marL="808038" indent="-182563">
              <a:lnSpc>
                <a:spcPct val="120000"/>
              </a:lnSpc>
              <a:tabLst/>
              <a:defRPr sz="1400" cap="none" baseline="0"/>
            </a:lvl3pPr>
            <a:lvl4pPr marL="984250" indent="-176213" defTabSz="987425">
              <a:lnSpc>
                <a:spcPct val="120000"/>
              </a:lnSpc>
              <a:defRPr sz="1400" cap="none" baseline="0"/>
            </a:lvl4pPr>
            <a:lvl5pPr marL="1166813" indent="-182563">
              <a:lnSpc>
                <a:spcPct val="120000"/>
              </a:lnSpc>
              <a:defRPr sz="1400"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98A64234-ED4B-48BC-B458-91FC6D509D3C}"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32586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1D6EDD01-56AD-4F77-9BE8-C87D9740E2A0}"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96856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AU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E76DBB7B-38BE-4AAF-9AF9-73226020B964}"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36502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AU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31AA662E-C45D-49F8-84A5-5790ECF90E46}"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884869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AU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9B87326C-A4C7-4AC8-B9E2-599B0AC5DFDE}"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59333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E384F904-D7AB-4859-94C1-90D35349EFF0}"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40490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5CD040C8-F890-468A-8001-1B14DD855968}"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163502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A2763761-6555-4905-967F-98E95C5B3FD1}"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49096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e-DE">
              <a:solidFill>
                <a:srgbClr val="FFFFFF"/>
              </a:solidFill>
              <a:ea typeface="Geneva" charset="-128"/>
            </a:endParaRPr>
          </a:p>
        </p:txBody>
      </p:sp>
      <p:sp>
        <p:nvSpPr>
          <p:cNvPr id="2" name="Titel 1"/>
          <p:cNvSpPr>
            <a:spLocks noGrp="1"/>
          </p:cNvSpPr>
          <p:nvPr>
            <p:ph type="title"/>
          </p:nvPr>
        </p:nvSpPr>
        <p:spPr bwMode="gray">
          <a:xfrm>
            <a:off x="431800" y="331788"/>
            <a:ext cx="6877050" cy="4476272"/>
          </a:xfrm>
        </p:spPr>
        <p:txBody>
          <a:bodyPr anchor="ctr"/>
          <a:lstStyle>
            <a:lvl1pPr>
              <a:lnSpc>
                <a:spcPct val="85000"/>
              </a:lnSpc>
              <a:defRPr sz="3500" cap="all" baseline="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1341121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12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576264" y="1745721"/>
            <a:ext cx="6100762" cy="2816754"/>
          </a:xfrm>
        </p:spPr>
        <p:txBody>
          <a:bodyPr/>
          <a:lstStyle>
            <a:lvl1pPr>
              <a:defRPr sz="1200"/>
            </a:lvl1pPr>
            <a:lvl2pPr>
              <a:defRPr sz="1200"/>
            </a:lvl2pPr>
            <a:lvl3pPr>
              <a:defRPr sz="1200"/>
            </a:lvl3pPr>
            <a:lvl4pPr>
              <a:defRPr sz="12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07E2CBD-21CD-4E64-98C2-3270BE95F8B3}" type="datetime1">
              <a:rPr lang="de-DE" smtClean="0"/>
              <a:t>24.03.2023</a:t>
            </a:fld>
            <a:endParaRPr lang="de-DE"/>
          </a:p>
        </p:txBody>
      </p:sp>
      <p:sp>
        <p:nvSpPr>
          <p:cNvPr id="5" name="Footer Placeholder 4"/>
          <p:cNvSpPr>
            <a:spLocks noGrp="1"/>
          </p:cNvSpPr>
          <p:nvPr>
            <p:ph type="ftr" sz="quarter" idx="11"/>
          </p:nvPr>
        </p:nvSpPr>
        <p:spPr/>
        <p:txBody>
          <a:bodyPr/>
          <a:lstStyle/>
          <a:p>
            <a:r>
              <a:rPr lang="de-DE"/>
              <a:t>Redesign PPT-Master — Grafische Elemente Toolbox</a:t>
            </a:r>
            <a:endParaRPr lang="de-DE" dirty="0"/>
          </a:p>
        </p:txBody>
      </p:sp>
      <p:sp>
        <p:nvSpPr>
          <p:cNvPr id="6" name="Slide Number Placeholder 5"/>
          <p:cNvSpPr>
            <a:spLocks noGrp="1"/>
          </p:cNvSpPr>
          <p:nvPr>
            <p:ph type="sldNum" sz="quarter" idx="12"/>
          </p:nvPr>
        </p:nvSpPr>
        <p:spPr/>
        <p:txBody>
          <a:bodyPr/>
          <a:lstStyle/>
          <a:p>
            <a:fld id="{44191405-CE64-455B-8CE4-BAEDB82C984A}" type="slidenum">
              <a:rPr lang="de-DE" smtClean="0"/>
              <a:t>‹Nr.›</a:t>
            </a:fld>
            <a:endParaRPr lang="de-DE"/>
          </a:p>
        </p:txBody>
      </p:sp>
      <p:sp>
        <p:nvSpPr>
          <p:cNvPr id="8" name="Textplatzhalter 7">
            <a:extLst>
              <a:ext uri="{FF2B5EF4-FFF2-40B4-BE49-F238E27FC236}">
                <a16:creationId xmlns:a16="http://schemas.microsoft.com/office/drawing/2014/main" id="{2BFDF580-A6C4-4883-9ABA-5925D3BE18F8}"/>
              </a:ext>
            </a:extLst>
          </p:cNvPr>
          <p:cNvSpPr>
            <a:spLocks noGrp="1"/>
          </p:cNvSpPr>
          <p:nvPr>
            <p:ph type="body" sz="quarter" idx="13" hasCustomPrompt="1"/>
          </p:nvPr>
        </p:nvSpPr>
        <p:spPr>
          <a:xfrm>
            <a:off x="576262" y="362426"/>
            <a:ext cx="8208961" cy="314001"/>
          </a:xfrm>
        </p:spPr>
        <p:txBody>
          <a:bodyPr/>
          <a:lstStyle>
            <a:lvl1pPr marL="0" indent="0">
              <a:lnSpc>
                <a:spcPts val="1000"/>
              </a:lnSpc>
              <a:spcAft>
                <a:spcPts val="0"/>
              </a:spcAft>
              <a:buNone/>
              <a:tabLst>
                <a:tab pos="482600" algn="l"/>
              </a:tabLst>
              <a:defRPr b="1" cap="all" baseline="0">
                <a:solidFill>
                  <a:schemeClr val="accent1"/>
                </a:solidFill>
              </a:defRPr>
            </a:lvl1pPr>
            <a:lvl2pPr>
              <a:lnSpc>
                <a:spcPts val="1000"/>
              </a:lnSpc>
              <a:spcAft>
                <a:spcPts val="0"/>
              </a:spcAft>
              <a:defRPr/>
            </a:lvl2pPr>
            <a:lvl3pPr>
              <a:lnSpc>
                <a:spcPts val="1000"/>
              </a:lnSpc>
              <a:spcAft>
                <a:spcPts val="0"/>
              </a:spcAft>
              <a:defRPr/>
            </a:lvl3pPr>
            <a:lvl4pPr>
              <a:lnSpc>
                <a:spcPts val="1000"/>
              </a:lnSpc>
              <a:spcAft>
                <a:spcPts val="0"/>
              </a:spcAft>
              <a:defRPr/>
            </a:lvl4pPr>
            <a:lvl5pPr>
              <a:lnSpc>
                <a:spcPts val="1000"/>
              </a:lnSpc>
              <a:spcAft>
                <a:spcPts val="0"/>
              </a:spcAft>
              <a:defRPr/>
            </a:lvl5pPr>
          </a:lstStyle>
          <a:p>
            <a:pPr lvl="0"/>
            <a:r>
              <a:rPr lang="de-DE" dirty="0"/>
              <a:t>Kolumnentitel oder </a:t>
            </a:r>
            <a:r>
              <a:rPr lang="de-DE" dirty="0" err="1"/>
              <a:t>Tophead</a:t>
            </a:r>
            <a:endParaRPr lang="de-DE" dirty="0"/>
          </a:p>
        </p:txBody>
      </p:sp>
      <p:sp>
        <p:nvSpPr>
          <p:cNvPr id="9" name="Textplatzhalter 7">
            <a:extLst>
              <a:ext uri="{FF2B5EF4-FFF2-40B4-BE49-F238E27FC236}">
                <a16:creationId xmlns:a16="http://schemas.microsoft.com/office/drawing/2014/main" id="{92824A2C-501E-47CA-AC03-6B81925E2A49}"/>
              </a:ext>
            </a:extLst>
          </p:cNvPr>
          <p:cNvSpPr>
            <a:spLocks noGrp="1"/>
          </p:cNvSpPr>
          <p:nvPr>
            <p:ph type="body" sz="quarter" idx="14" hasCustomPrompt="1"/>
          </p:nvPr>
        </p:nvSpPr>
        <p:spPr>
          <a:xfrm>
            <a:off x="4787899" y="4706022"/>
            <a:ext cx="3997325" cy="314000"/>
          </a:xfrm>
        </p:spPr>
        <p:txBody>
          <a:bodyPr anchor="ctr" anchorCtr="0"/>
          <a:lstStyle>
            <a:lvl1pPr marL="0" indent="0">
              <a:lnSpc>
                <a:spcPct val="100000"/>
              </a:lnSpc>
              <a:spcAft>
                <a:spcPts val="0"/>
              </a:spcAft>
              <a:buNone/>
              <a:tabLst>
                <a:tab pos="88900" algn="l"/>
              </a:tabLst>
              <a:defRPr sz="600" b="0" cap="none" baseline="0">
                <a:solidFill>
                  <a:schemeClr val="bg2"/>
                </a:solidFill>
              </a:defRPr>
            </a:lvl1pPr>
            <a:lvl2pPr>
              <a:lnSpc>
                <a:spcPts val="1000"/>
              </a:lnSpc>
              <a:spcAft>
                <a:spcPts val="0"/>
              </a:spcAft>
              <a:defRPr/>
            </a:lvl2pPr>
            <a:lvl3pPr>
              <a:lnSpc>
                <a:spcPts val="1000"/>
              </a:lnSpc>
              <a:spcAft>
                <a:spcPts val="0"/>
              </a:spcAft>
              <a:defRPr/>
            </a:lvl3pPr>
            <a:lvl4pPr>
              <a:lnSpc>
                <a:spcPts val="1000"/>
              </a:lnSpc>
              <a:spcAft>
                <a:spcPts val="0"/>
              </a:spcAft>
              <a:defRPr/>
            </a:lvl4pPr>
            <a:lvl5pPr>
              <a:lnSpc>
                <a:spcPts val="1000"/>
              </a:lnSpc>
              <a:spcAft>
                <a:spcPts val="0"/>
              </a:spcAft>
              <a:defRPr/>
            </a:lvl5pPr>
          </a:lstStyle>
          <a:p>
            <a:pPr lvl="0"/>
            <a:r>
              <a:rPr lang="de-DE" dirty="0"/>
              <a:t>Fußnote</a:t>
            </a:r>
          </a:p>
        </p:txBody>
      </p:sp>
      <p:sp>
        <p:nvSpPr>
          <p:cNvPr id="12" name="Textplatzhalter 11">
            <a:extLst>
              <a:ext uri="{FF2B5EF4-FFF2-40B4-BE49-F238E27FC236}">
                <a16:creationId xmlns:a16="http://schemas.microsoft.com/office/drawing/2014/main" id="{4772EAD1-4E94-40C4-A136-9E8B46C8A449}"/>
              </a:ext>
            </a:extLst>
          </p:cNvPr>
          <p:cNvSpPr>
            <a:spLocks noGrp="1"/>
          </p:cNvSpPr>
          <p:nvPr>
            <p:ph type="body" sz="quarter" idx="15"/>
          </p:nvPr>
        </p:nvSpPr>
        <p:spPr>
          <a:xfrm>
            <a:off x="7596188" y="1769269"/>
            <a:ext cx="1189035" cy="2793205"/>
          </a:xfrm>
        </p:spPr>
        <p:txBody>
          <a:bodyPr/>
          <a:lstStyle>
            <a:lvl1pPr marL="87313" indent="-87313">
              <a:lnSpc>
                <a:spcPct val="110000"/>
              </a:lnSpc>
              <a:spcAft>
                <a:spcPts val="0"/>
              </a:spcAft>
              <a:defRPr sz="700"/>
            </a:lvl1pPr>
            <a:lvl2pPr marL="179388" indent="-92075">
              <a:lnSpc>
                <a:spcPct val="110000"/>
              </a:lnSpc>
              <a:spcAft>
                <a:spcPts val="0"/>
              </a:spcAft>
              <a:defRPr sz="700"/>
            </a:lvl2pPr>
            <a:lvl3pPr marL="266700" indent="-87313">
              <a:lnSpc>
                <a:spcPct val="110000"/>
              </a:lnSpc>
              <a:spcAft>
                <a:spcPts val="0"/>
              </a:spcAft>
              <a:defRPr sz="700"/>
            </a:lvl3pPr>
            <a:lvl4pPr marL="360363" indent="-93663">
              <a:lnSpc>
                <a:spcPct val="110000"/>
              </a:lnSpc>
              <a:spcAft>
                <a:spcPts val="0"/>
              </a:spcAft>
              <a:defRPr sz="700"/>
            </a:lvl4pPr>
            <a:lvl5pPr marL="447675" indent="-87313">
              <a:lnSpc>
                <a:spcPct val="110000"/>
              </a:lnSpc>
              <a:spcAft>
                <a:spcPts val="0"/>
              </a:spcAft>
              <a:defRPr sz="7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32411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gray">
          <a:xfrm>
            <a:off x="431803" y="330996"/>
            <a:ext cx="6877051" cy="4481513"/>
          </a:xfrm>
        </p:spPr>
        <p:txBody>
          <a:bodyPr anchor="ctr"/>
          <a:lstStyle>
            <a:lvl1pPr>
              <a:lnSpc>
                <a:spcPct val="85000"/>
              </a:lnSpc>
              <a:defRPr sz="3500" cap="all" baseline="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125042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36F39D37-3EF7-45A4-8ECB-44063E6E3B89}"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157454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1"/>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marL="355613" indent="-355613">
              <a:spcBef>
                <a:spcPts val="1200"/>
              </a:spcBef>
              <a:buFont typeface="+mj-lt"/>
              <a:buAutoNum type="arabicPeriod"/>
              <a:defRPr sz="1801" cap="all" baseline="0"/>
            </a:lvl1pPr>
            <a:lvl2pPr marL="625499" indent="-273061">
              <a:lnSpc>
                <a:spcPct val="120000"/>
              </a:lnSpc>
              <a:buFont typeface="+mj-lt"/>
              <a:buAutoNum type="arabicPeriod"/>
              <a:defRPr sz="1401" cap="none" baseline="0"/>
            </a:lvl2pPr>
            <a:lvl3pPr marL="808067" indent="-182571">
              <a:lnSpc>
                <a:spcPct val="120000"/>
              </a:lnSpc>
              <a:tabLst/>
              <a:defRPr sz="1401" cap="none" baseline="0"/>
            </a:lvl3pPr>
            <a:lvl4pPr marL="984288" indent="-176221" defTabSz="987463">
              <a:lnSpc>
                <a:spcPct val="120000"/>
              </a:lnSpc>
              <a:defRPr sz="1401" cap="none" baseline="0"/>
            </a:lvl4pPr>
            <a:lvl5pPr marL="1166857" indent="-182571">
              <a:lnSpc>
                <a:spcPct val="120000"/>
              </a:lnSpc>
              <a:defRPr sz="1401"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325867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157454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597737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491121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NKEL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273114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UNKEL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617452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UNKEL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264539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OLETT: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651434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OLETT: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54975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OLETT: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80302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8B470087-B7C0-4AF1-8573-EDFFE682A372}"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597737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L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461385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L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200294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L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4"/>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62893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UNKELBL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4125096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UNKELBL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280495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UNKELBL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5"/>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195214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611129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RANGE: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620559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RANGE: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6"/>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968569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RAU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36502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7AE73E15-3E49-4788-9276-87EC787064AB}"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491121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AU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1884869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RAU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tx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593335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U: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endParaRPr lang="de-DE"/>
          </a:p>
        </p:txBody>
      </p:sp>
      <p:sp>
        <p:nvSpPr>
          <p:cNvPr id="4" name="Fußzeilenplatzhalter 4"/>
          <p:cNvSpPr>
            <a:spLocks noGrp="1"/>
          </p:cNvSpPr>
          <p:nvPr>
            <p:ph type="ftr" sz="quarter" idx="11"/>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404906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AU: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endParaRPr lang="de-DE"/>
          </a:p>
        </p:txBody>
      </p:sp>
      <p:sp>
        <p:nvSpPr>
          <p:cNvPr id="5" name="Fußzeilenplatzhalter 4"/>
          <p:cNvSpPr>
            <a:spLocks noGrp="1"/>
          </p:cNvSpPr>
          <p:nvPr>
            <p:ph type="ftr" sz="quarter" idx="14"/>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2163502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AU: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bg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5"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44" y="1291727"/>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endParaRPr lang="de-DE"/>
          </a:p>
        </p:txBody>
      </p:sp>
      <p:sp>
        <p:nvSpPr>
          <p:cNvPr id="7" name="Fußzeilenplatzhalter 4"/>
          <p:cNvSpPr>
            <a:spLocks noGrp="1"/>
          </p:cNvSpPr>
          <p:nvPr>
            <p:ph type="ftr" sz="quarter" idx="15"/>
          </p:nvPr>
        </p:nvSpPr>
        <p:spPr/>
        <p:txBody>
          <a:bodyPr/>
          <a:lstStyle>
            <a:lvl1pPr>
              <a:defRPr/>
            </a:lvl1pPr>
          </a:lstStyle>
          <a:p>
            <a:r>
              <a:rPr lang="de-DE"/>
              <a:t>Deutsch für Pflegekräfte - Goethe-Institute in Deutschland</a:t>
            </a:r>
          </a:p>
        </p:txBody>
      </p:sp>
    </p:spTree>
    <p:extLst>
      <p:ext uri="{BB962C8B-B14F-4D97-AF65-F5344CB8AC3E}">
        <p14:creationId xmlns:p14="http://schemas.microsoft.com/office/powerpoint/2010/main" val="349096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3" name="Rechteck 2"/>
          <p:cNvSpPr/>
          <p:nvPr userDrawn="1"/>
        </p:nvSpPr>
        <p:spPr bwMode="gray">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de-DE">
              <a:solidFill>
                <a:srgbClr val="FFFFFF"/>
              </a:solidFill>
              <a:ea typeface="Geneva" charset="-128"/>
            </a:endParaRPr>
          </a:p>
        </p:txBody>
      </p:sp>
      <p:sp>
        <p:nvSpPr>
          <p:cNvPr id="2" name="Titel 1"/>
          <p:cNvSpPr>
            <a:spLocks noGrp="1"/>
          </p:cNvSpPr>
          <p:nvPr>
            <p:ph type="title"/>
          </p:nvPr>
        </p:nvSpPr>
        <p:spPr bwMode="gray">
          <a:xfrm>
            <a:off x="431803" y="331788"/>
            <a:ext cx="6877051" cy="4476272"/>
          </a:xfrm>
        </p:spPr>
        <p:txBody>
          <a:bodyPr anchor="ctr"/>
          <a:lstStyle>
            <a:lvl1pPr>
              <a:lnSpc>
                <a:spcPct val="85000"/>
              </a:lnSpc>
              <a:defRPr sz="3500" cap="all" baseline="0">
                <a:solidFill>
                  <a:schemeClr val="bg1"/>
                </a:solidFill>
              </a:defRPr>
            </a:lvl1pPr>
          </a:lstStyle>
          <a:p>
            <a:r>
              <a:rPr lang="de-DE"/>
              <a:t>Titelmasterformat durch Klicken bearbeiten</a:t>
            </a:r>
          </a:p>
        </p:txBody>
      </p:sp>
    </p:spTree>
    <p:extLst>
      <p:ext uri="{BB962C8B-B14F-4D97-AF65-F5344CB8AC3E}">
        <p14:creationId xmlns:p14="http://schemas.microsoft.com/office/powerpoint/2010/main" val="1341121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Goethe_Head_2-zeilig">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967050" y="376239"/>
            <a:ext cx="818175" cy="273844"/>
          </a:xfrm>
          <a:prstGeom prst="rect">
            <a:avLst/>
          </a:prstGeom>
        </p:spPr>
        <p:txBody>
          <a:bodyPr/>
          <a:lstStyle>
            <a:lvl1pPr>
              <a:defRPr>
                <a:solidFill>
                  <a:schemeClr val="tx1"/>
                </a:solidFill>
              </a:defRPr>
            </a:lvl1pPr>
          </a:lstStyle>
          <a:p>
            <a:pPr fontAlgn="base">
              <a:spcBef>
                <a:spcPct val="0"/>
              </a:spcBef>
              <a:spcAft>
                <a:spcPct val="0"/>
              </a:spcAft>
            </a:pPr>
            <a:r>
              <a:rPr lang="de-DE">
                <a:solidFill>
                  <a:prstClr val="black"/>
                </a:solidFill>
                <a:ea typeface="Geneva" charset="-128"/>
              </a:rPr>
              <a:t>Seite </a:t>
            </a:r>
            <a:fld id="{A2C09F7A-4919-4EEE-A809-A5CAD4962C5A}" type="slidenum">
              <a:rPr lang="de-DE" smtClean="0">
                <a:solidFill>
                  <a:prstClr val="black"/>
                </a:solidFill>
                <a:ea typeface="Geneva" charset="-128"/>
              </a:rPr>
              <a:pPr fontAlgn="base">
                <a:spcBef>
                  <a:spcPct val="0"/>
                </a:spcBef>
                <a:spcAft>
                  <a:spcPct val="0"/>
                </a:spcAft>
              </a:pPr>
              <a:t>‹Nr.›</a:t>
            </a:fld>
            <a:endParaRPr lang="de-DE">
              <a:solidFill>
                <a:prstClr val="black"/>
              </a:solidFill>
              <a:ea typeface="Geneva" charset="-128"/>
            </a:endParaRPr>
          </a:p>
        </p:txBody>
      </p:sp>
      <p:sp>
        <p:nvSpPr>
          <p:cNvPr id="7" name="Title Placeholder 1"/>
          <p:cNvSpPr>
            <a:spLocks noGrp="1"/>
          </p:cNvSpPr>
          <p:nvPr>
            <p:ph type="title" hasCustomPrompt="1"/>
          </p:nvPr>
        </p:nvSpPr>
        <p:spPr>
          <a:xfrm>
            <a:off x="358775" y="376238"/>
            <a:ext cx="7092349" cy="1366066"/>
          </a:xfrm>
          <a:prstGeom prst="rect">
            <a:avLst/>
          </a:prstGeom>
        </p:spPr>
        <p:txBody>
          <a:bodyPr vert="horz" lIns="0" tIns="0" rIns="0" bIns="0" rtlCol="0" anchor="t" anchorCtr="0">
            <a:noAutofit/>
          </a:bodyPr>
          <a:lstStyle>
            <a:lvl1pPr>
              <a:defRPr baseline="0">
                <a:solidFill>
                  <a:schemeClr val="tx2"/>
                </a:solidFill>
              </a:defRPr>
            </a:lvl1pPr>
          </a:lstStyle>
          <a:p>
            <a:r>
              <a:rPr lang="de-DE"/>
              <a:t>HEADLINE </a:t>
            </a:r>
            <a:br>
              <a:rPr lang="de-DE"/>
            </a:br>
            <a:r>
              <a:rPr lang="de-DE"/>
              <a:t>2-ZEILIG.</a:t>
            </a:r>
            <a:br>
              <a:rPr lang="de-DE"/>
            </a:br>
            <a:endParaRPr lang="en-US"/>
          </a:p>
        </p:txBody>
      </p:sp>
      <p:sp>
        <p:nvSpPr>
          <p:cNvPr id="3" name="Textplatzhalter 2"/>
          <p:cNvSpPr>
            <a:spLocks noGrp="1"/>
          </p:cNvSpPr>
          <p:nvPr>
            <p:ph type="body" sz="quarter" idx="13"/>
          </p:nvPr>
        </p:nvSpPr>
        <p:spPr>
          <a:xfrm>
            <a:off x="358776" y="1742304"/>
            <a:ext cx="8426450" cy="3024959"/>
          </a:xfrm>
          <a:prstGeom prst="rect">
            <a:avLst/>
          </a:prstGeom>
        </p:spPr>
        <p:txBody>
          <a:bodyPr lIns="0" tIns="0" rIns="0" bIns="0"/>
          <a:lstStyle>
            <a:lvl1pPr marL="251994" indent="-251994">
              <a:lnSpc>
                <a:spcPts val="2800"/>
              </a:lnSpc>
              <a:spcAft>
                <a:spcPts val="0"/>
              </a:spcAft>
              <a:buFont typeface="Wingdings" panose="05000000000000000000" pitchFamily="2" charset="2"/>
              <a:buChar char="§"/>
              <a:defRPr/>
            </a:lvl1pPr>
            <a:lvl2pPr marL="514337" indent="-251994">
              <a:lnSpc>
                <a:spcPts val="2800"/>
              </a:lnSpc>
              <a:spcAft>
                <a:spcPts val="0"/>
              </a:spcAft>
              <a:buFont typeface="Wingdings" panose="05000000000000000000" pitchFamily="2" charset="2"/>
              <a:buChar char="§"/>
              <a:defRPr/>
            </a:lvl2pPr>
            <a:lvl3pPr marL="857228" indent="-251994">
              <a:lnSpc>
                <a:spcPts val="2800"/>
              </a:lnSpc>
              <a:spcAft>
                <a:spcPts val="0"/>
              </a:spcAft>
              <a:buFont typeface="Wingdings" panose="05000000000000000000" pitchFamily="2" charset="2"/>
              <a:buChar char="§"/>
              <a:defRPr/>
            </a:lvl3pPr>
            <a:lvl4pPr marL="1200120" indent="-251994">
              <a:lnSpc>
                <a:spcPts val="2800"/>
              </a:lnSpc>
              <a:spcAft>
                <a:spcPts val="0"/>
              </a:spcAft>
              <a:buFont typeface="Wingdings" panose="05000000000000000000" pitchFamily="2" charset="2"/>
              <a:buChar char="§"/>
              <a:defRPr/>
            </a:lvl4pPr>
            <a:lvl5pPr marL="1543012" indent="-251994">
              <a:lnSpc>
                <a:spcPts val="2800"/>
              </a:lnSpc>
              <a:spcAft>
                <a:spcPts val="0"/>
              </a:spcAft>
              <a:buFont typeface="Wingdings" panose="05000000000000000000" pitchFamily="2" charset="2"/>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53216248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Goethe_Bild_Headline_Gross">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967050" y="376239"/>
            <a:ext cx="818175" cy="273844"/>
          </a:xfrm>
          <a:prstGeom prst="rect">
            <a:avLst/>
          </a:prstGeom>
        </p:spPr>
        <p:txBody>
          <a:bodyPr/>
          <a:lstStyle>
            <a:lvl1pPr>
              <a:defRPr>
                <a:solidFill>
                  <a:schemeClr val="tx1"/>
                </a:solidFill>
              </a:defRPr>
            </a:lvl1pPr>
          </a:lstStyle>
          <a:p>
            <a:pPr fontAlgn="base">
              <a:spcBef>
                <a:spcPct val="0"/>
              </a:spcBef>
              <a:spcAft>
                <a:spcPct val="0"/>
              </a:spcAft>
            </a:pPr>
            <a:r>
              <a:rPr lang="de-DE">
                <a:solidFill>
                  <a:prstClr val="black"/>
                </a:solidFill>
                <a:ea typeface="Geneva" charset="-128"/>
              </a:rPr>
              <a:t>Seite </a:t>
            </a:r>
            <a:fld id="{A2C09F7A-4919-4EEE-A809-A5CAD4962C5A}" type="slidenum">
              <a:rPr lang="de-DE" smtClean="0">
                <a:solidFill>
                  <a:prstClr val="black"/>
                </a:solidFill>
                <a:ea typeface="Geneva" charset="-128"/>
              </a:rPr>
              <a:pPr fontAlgn="base">
                <a:spcBef>
                  <a:spcPct val="0"/>
                </a:spcBef>
                <a:spcAft>
                  <a:spcPct val="0"/>
                </a:spcAft>
              </a:pPr>
              <a:t>‹Nr.›</a:t>
            </a:fld>
            <a:endParaRPr lang="de-DE">
              <a:solidFill>
                <a:prstClr val="black"/>
              </a:solidFill>
              <a:ea typeface="Geneva" charset="-128"/>
            </a:endParaRPr>
          </a:p>
        </p:txBody>
      </p:sp>
      <p:sp>
        <p:nvSpPr>
          <p:cNvPr id="7" name="Title Placeholder 1"/>
          <p:cNvSpPr>
            <a:spLocks noGrp="1"/>
          </p:cNvSpPr>
          <p:nvPr>
            <p:ph type="title" hasCustomPrompt="1"/>
          </p:nvPr>
        </p:nvSpPr>
        <p:spPr>
          <a:xfrm>
            <a:off x="358776" y="376239"/>
            <a:ext cx="5671322" cy="994172"/>
          </a:xfrm>
          <a:prstGeom prst="rect">
            <a:avLst/>
          </a:prstGeom>
        </p:spPr>
        <p:txBody>
          <a:bodyPr vert="horz" lIns="0" tIns="0" rIns="0" bIns="0" rtlCol="0" anchor="t" anchorCtr="0">
            <a:noAutofit/>
          </a:bodyPr>
          <a:lstStyle>
            <a:lvl1pPr>
              <a:defRPr baseline="0">
                <a:solidFill>
                  <a:schemeClr val="bg1"/>
                </a:solidFill>
              </a:defRPr>
            </a:lvl1pPr>
          </a:lstStyle>
          <a:p>
            <a:r>
              <a:rPr lang="de-DE"/>
              <a:t>GOETHE-HEADLINE GROSS</a:t>
            </a:r>
            <a:br>
              <a:rPr lang="de-DE"/>
            </a:br>
            <a:endParaRPr lang="en-US"/>
          </a:p>
        </p:txBody>
      </p:sp>
    </p:spTree>
    <p:extLst>
      <p:ext uri="{BB962C8B-B14F-4D97-AF65-F5344CB8AC3E}">
        <p14:creationId xmlns:p14="http://schemas.microsoft.com/office/powerpoint/2010/main" val="40380783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NKELGRÜN: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14F7A5C0-E79A-4374-A05C-5AD4508283D1}"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327311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UNKELGRÜN: ein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6877051"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3"/>
          </p:nvPr>
        </p:nvSpPr>
        <p:spPr/>
        <p:txBody>
          <a:bodyPr/>
          <a:lstStyle>
            <a:lvl1pPr>
              <a:defRPr/>
            </a:lvl1pPr>
          </a:lstStyle>
          <a:p>
            <a:fld id="{771E6FF0-978E-4BCC-B709-8F321D33FF5C}" type="datetime1">
              <a:rPr lang="de-DE"/>
              <a:pPr/>
              <a:t>24.03.2023</a:t>
            </a:fld>
            <a:endParaRPr lang="de-DE"/>
          </a:p>
        </p:txBody>
      </p:sp>
      <p:sp>
        <p:nvSpPr>
          <p:cNvPr id="5" name="Fußzeilenplatzhalter 4"/>
          <p:cNvSpPr>
            <a:spLocks noGrp="1"/>
          </p:cNvSpPr>
          <p:nvPr>
            <p:ph type="ftr" sz="quarter" idx="14"/>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161745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GRÜN: zweispaltiger Tex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2"/>
                </a:solidFill>
              </a:defRPr>
            </a:lvl1pPr>
          </a:lstStyle>
          <a:p>
            <a:r>
              <a:rPr lang="de-DE"/>
              <a:t>Titelmasterformat durch Klicken bearbeiten</a:t>
            </a:r>
          </a:p>
        </p:txBody>
      </p:sp>
      <p:sp>
        <p:nvSpPr>
          <p:cNvPr id="8" name="Textplatzhalter 7"/>
          <p:cNvSpPr>
            <a:spLocks noGrp="1"/>
          </p:cNvSpPr>
          <p:nvPr>
            <p:ph type="body" sz="quarter" idx="12"/>
          </p:nvPr>
        </p:nvSpPr>
        <p:spPr bwMode="gray">
          <a:xfrm>
            <a:off x="431801" y="1291723"/>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7"/>
          <p:cNvSpPr>
            <a:spLocks noGrp="1"/>
          </p:cNvSpPr>
          <p:nvPr>
            <p:ph type="body" sz="quarter" idx="13"/>
          </p:nvPr>
        </p:nvSpPr>
        <p:spPr bwMode="gray">
          <a:xfrm>
            <a:off x="4643439" y="1291724"/>
            <a:ext cx="4068763" cy="3520783"/>
          </a:xfrm>
        </p:spPr>
        <p:txBody>
          <a:bodyPr/>
          <a:lstStyle>
            <a:lvl1pPr>
              <a:defRPr cap="all" baseline="0"/>
            </a:lvl1pPr>
            <a:lvl2pPr>
              <a:lnSpc>
                <a:spcPct val="120000"/>
              </a:lnSpc>
              <a:defRPr cap="none" baseline="0"/>
            </a:lvl2pPr>
            <a:lvl3pPr>
              <a:lnSpc>
                <a:spcPct val="120000"/>
              </a:lnSpc>
              <a:defRPr cap="none" baseline="0"/>
            </a:lvl3pPr>
            <a:lvl4pPr>
              <a:lnSpc>
                <a:spcPct val="120000"/>
              </a:lnSpc>
              <a:defRPr cap="none" baseline="0"/>
            </a:lvl4pPr>
            <a:lvl5pPr>
              <a:lnSpc>
                <a:spcPct val="120000"/>
              </a:lnSpc>
              <a:defRPr cap="none" baseline="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4"/>
          </p:nvPr>
        </p:nvSpPr>
        <p:spPr/>
        <p:txBody>
          <a:bodyPr/>
          <a:lstStyle>
            <a:lvl1pPr>
              <a:defRPr/>
            </a:lvl1pPr>
          </a:lstStyle>
          <a:p>
            <a:fld id="{6CA7333C-6F4F-4B81-BB29-8BF9BE4224F1}" type="datetime1">
              <a:rPr lang="de-DE"/>
              <a:pPr/>
              <a:t>24.03.2023</a:t>
            </a:fld>
            <a:endParaRPr lang="de-DE"/>
          </a:p>
        </p:txBody>
      </p:sp>
      <p:sp>
        <p:nvSpPr>
          <p:cNvPr id="7" name="Fußzeilenplatzhalter 4"/>
          <p:cNvSpPr>
            <a:spLocks noGrp="1"/>
          </p:cNvSpPr>
          <p:nvPr>
            <p:ph type="ftr" sz="quarter" idx="15"/>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226453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OLETT: Kapiteltrenner">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lvl1pPr>
              <a:defRPr cap="all" baseline="0">
                <a:solidFill>
                  <a:schemeClr val="accent3"/>
                </a:solidFill>
              </a:defRPr>
            </a:lvl1p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fld id="{0F7C8112-5591-4EDA-895E-D5FFABE685D3}" type="datetime1">
              <a:rPr lang="de-DE"/>
              <a:pPr/>
              <a:t>24.03.2023</a:t>
            </a:fld>
            <a:endParaRPr lang="de-DE"/>
          </a:p>
        </p:txBody>
      </p:sp>
      <p:sp>
        <p:nvSpPr>
          <p:cNvPr id="4" name="Fußzeilenplatzhalter 4"/>
          <p:cNvSpPr>
            <a:spLocks noGrp="1"/>
          </p:cNvSpPr>
          <p:nvPr>
            <p:ph type="ftr" sz="quarter" idx="11"/>
          </p:nvPr>
        </p:nvSpPr>
        <p:spPr/>
        <p:txBody>
          <a:bodyPr/>
          <a:lstStyle>
            <a:lvl1pPr>
              <a:defRPr/>
            </a:lvl1pPr>
          </a:lstStyle>
          <a:p>
            <a:r>
              <a:rPr lang="de-DE"/>
              <a:t>Goethe-Institut für Thema</a:t>
            </a:r>
          </a:p>
        </p:txBody>
      </p:sp>
    </p:spTree>
    <p:extLst>
      <p:ext uri="{BB962C8B-B14F-4D97-AF65-F5344CB8AC3E}">
        <p14:creationId xmlns:p14="http://schemas.microsoft.com/office/powerpoint/2010/main" val="651434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31800" y="315913"/>
            <a:ext cx="6119813" cy="906462"/>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431800" y="1292225"/>
            <a:ext cx="6877050" cy="3521075"/>
          </a:xfrm>
          <a:prstGeom prst="rect">
            <a:avLst/>
          </a:prstGeom>
        </p:spPr>
        <p:txBody>
          <a:bodyPr vert="horz" wrap="square" lIns="0" tIns="0" rIns="0" bIns="0" numCol="1" anchor="t" anchorCtr="0" compatLnSpc="1">
            <a:prstTxWarp prst="textNoShape">
              <a:avLst/>
            </a:prstTxWarp>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bwMode="gray">
          <a:xfrm>
            <a:off x="6696075" y="552450"/>
            <a:ext cx="2016125" cy="107950"/>
          </a:xfrm>
          <a:prstGeom prst="rect">
            <a:avLst/>
          </a:prstGeom>
        </p:spPr>
        <p:txBody>
          <a:bodyPr vert="horz" wrap="none" lIns="0" tIns="0" rIns="0" bIns="0" numCol="1" anchor="ctr" anchorCtr="0" compatLnSpc="1">
            <a:prstTxWarp prst="textNoShape">
              <a:avLst/>
            </a:prstTxWarp>
          </a:bodyPr>
          <a:lstStyle>
            <a:lvl1pPr algn="r">
              <a:defRPr sz="800"/>
            </a:lvl1pPr>
          </a:lstStyle>
          <a:p>
            <a:fld id="{6EE86173-6E11-4B38-95BF-E24F35BB492F}" type="datetime1">
              <a:rPr lang="de-DE"/>
              <a:pPr/>
              <a:t>24.03.2023</a:t>
            </a:fld>
            <a:endParaRPr lang="de-DE"/>
          </a:p>
        </p:txBody>
      </p:sp>
      <p:sp>
        <p:nvSpPr>
          <p:cNvPr id="5" name="Fußzeilenplatzhalter 4"/>
          <p:cNvSpPr>
            <a:spLocks noGrp="1"/>
          </p:cNvSpPr>
          <p:nvPr>
            <p:ph type="ftr" sz="quarter" idx="3"/>
          </p:nvPr>
        </p:nvSpPr>
        <p:spPr bwMode="gray">
          <a:xfrm>
            <a:off x="6696075" y="433388"/>
            <a:ext cx="2016125" cy="107950"/>
          </a:xfrm>
          <a:prstGeom prst="rect">
            <a:avLst/>
          </a:prstGeom>
        </p:spPr>
        <p:txBody>
          <a:bodyPr vert="horz" wrap="none" lIns="0" tIns="0" rIns="0" bIns="0" numCol="1" anchor="ctr" anchorCtr="0" compatLnSpc="1">
            <a:prstTxWarp prst="textNoShape">
              <a:avLst/>
            </a:prstTxWarp>
          </a:bodyPr>
          <a:lstStyle>
            <a:lvl1pPr algn="r">
              <a:defRPr sz="800"/>
            </a:lvl1pPr>
          </a:lstStyle>
          <a:p>
            <a:r>
              <a:rPr lang="de-DE"/>
              <a:t>Goethe-Institut für Thema</a:t>
            </a:r>
          </a:p>
        </p:txBody>
      </p:sp>
      <p:sp>
        <p:nvSpPr>
          <p:cNvPr id="1030" name="Textfeld 9"/>
          <p:cNvSpPr txBox="1">
            <a:spLocks noChangeArrowheads="1"/>
          </p:cNvSpPr>
          <p:nvPr/>
        </p:nvSpPr>
        <p:spPr bwMode="gray">
          <a:xfrm>
            <a:off x="6696075" y="314325"/>
            <a:ext cx="20161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Verdana" pitchFamily="34" charset="0"/>
                <a:ea typeface="Geneva" charset="-128"/>
              </a:defRPr>
            </a:lvl1pPr>
            <a:lvl2pPr marL="742950" indent="-285750">
              <a:defRPr>
                <a:solidFill>
                  <a:schemeClr val="tx1"/>
                </a:solidFill>
                <a:latin typeface="Verdana" pitchFamily="34" charset="0"/>
                <a:ea typeface="Geneva" charset="-128"/>
              </a:defRPr>
            </a:lvl2pPr>
            <a:lvl3pPr marL="1143000" indent="-228600">
              <a:defRPr>
                <a:solidFill>
                  <a:schemeClr val="tx1"/>
                </a:solidFill>
                <a:latin typeface="Verdana" pitchFamily="34" charset="0"/>
                <a:ea typeface="Geneva" charset="-128"/>
              </a:defRPr>
            </a:lvl3pPr>
            <a:lvl4pPr marL="1600200" indent="-228600">
              <a:defRPr>
                <a:solidFill>
                  <a:schemeClr val="tx1"/>
                </a:solidFill>
                <a:latin typeface="Verdana" pitchFamily="34" charset="0"/>
                <a:ea typeface="Geneva" charset="-128"/>
              </a:defRPr>
            </a:lvl4pPr>
            <a:lvl5pPr marL="2057400" indent="-228600">
              <a:defRPr>
                <a:solidFill>
                  <a:schemeClr val="tx1"/>
                </a:solidFill>
                <a:latin typeface="Verdana" pitchFamily="34" charset="0"/>
                <a:ea typeface="Geneva" charset="-128"/>
              </a:defRPr>
            </a:lvl5pPr>
            <a:lvl6pPr marL="2514600" indent="-228600" fontAlgn="base">
              <a:spcBef>
                <a:spcPct val="0"/>
              </a:spcBef>
              <a:spcAft>
                <a:spcPct val="0"/>
              </a:spcAft>
              <a:defRPr>
                <a:solidFill>
                  <a:schemeClr val="tx1"/>
                </a:solidFill>
                <a:latin typeface="Verdana" pitchFamily="34" charset="0"/>
                <a:ea typeface="Geneva" charset="-128"/>
              </a:defRPr>
            </a:lvl6pPr>
            <a:lvl7pPr marL="2971800" indent="-228600" fontAlgn="base">
              <a:spcBef>
                <a:spcPct val="0"/>
              </a:spcBef>
              <a:spcAft>
                <a:spcPct val="0"/>
              </a:spcAft>
              <a:defRPr>
                <a:solidFill>
                  <a:schemeClr val="tx1"/>
                </a:solidFill>
                <a:latin typeface="Verdana" pitchFamily="34" charset="0"/>
                <a:ea typeface="Geneva" charset="-128"/>
              </a:defRPr>
            </a:lvl7pPr>
            <a:lvl8pPr marL="3429000" indent="-228600" fontAlgn="base">
              <a:spcBef>
                <a:spcPct val="0"/>
              </a:spcBef>
              <a:spcAft>
                <a:spcPct val="0"/>
              </a:spcAft>
              <a:defRPr>
                <a:solidFill>
                  <a:schemeClr val="tx1"/>
                </a:solidFill>
                <a:latin typeface="Verdana" pitchFamily="34" charset="0"/>
                <a:ea typeface="Geneva" charset="-128"/>
              </a:defRPr>
            </a:lvl8pPr>
            <a:lvl9pPr marL="3886200" indent="-228600" fontAlgn="base">
              <a:spcBef>
                <a:spcPct val="0"/>
              </a:spcBef>
              <a:spcAft>
                <a:spcPct val="0"/>
              </a:spcAft>
              <a:defRPr>
                <a:solidFill>
                  <a:schemeClr val="tx1"/>
                </a:solidFill>
                <a:latin typeface="Verdana" pitchFamily="34" charset="0"/>
                <a:ea typeface="Geneva" charset="-128"/>
              </a:defRPr>
            </a:lvl9pPr>
          </a:lstStyle>
          <a:p>
            <a:pPr algn="r"/>
            <a:r>
              <a:rPr lang="de-DE" sz="800"/>
              <a:t>Seite </a:t>
            </a:r>
            <a:fld id="{2724F50F-FB45-47D6-8DB9-8380E2E50507}" type="slidenum">
              <a:rPr lang="de-DE" sz="800"/>
              <a:pPr algn="r"/>
              <a:t>‹Nr.›</a:t>
            </a:fld>
            <a:endParaRPr lang="de-DE" sz="80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67" r:id="rId28"/>
  </p:sldLayoutIdLst>
  <p:hf hdr="0"/>
  <p:txStyles>
    <p:titleStyle>
      <a:lvl1pPr algn="l" rtl="0" eaLnBrk="1" fontAlgn="base" hangingPunct="1">
        <a:lnSpc>
          <a:spcPct val="85000"/>
        </a:lnSpc>
        <a:spcBef>
          <a:spcPct val="0"/>
        </a:spcBef>
        <a:spcAft>
          <a:spcPct val="0"/>
        </a:spcAft>
        <a:defRPr sz="2000" b="1" kern="1200" cap="all">
          <a:solidFill>
            <a:schemeClr val="accent1"/>
          </a:solidFill>
          <a:latin typeface="+mj-lt"/>
          <a:ea typeface="Geneva" charset="-128"/>
          <a:cs typeface="+mj-cs"/>
        </a:defRPr>
      </a:lvl1pPr>
      <a:lvl2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2pPr>
      <a:lvl3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3pPr>
      <a:lvl4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4pPr>
      <a:lvl5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5pPr>
      <a:lvl6pPr marL="457200"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6pPr>
      <a:lvl7pPr marL="914400"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7pPr>
      <a:lvl8pPr marL="1371600"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8pPr>
      <a:lvl9pPr marL="1828800"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9pPr>
    </p:titleStyle>
    <p:bodyStyle>
      <a:lvl1pPr algn="l" rtl="0" eaLnBrk="1" fontAlgn="base" hangingPunct="1">
        <a:spcBef>
          <a:spcPct val="0"/>
        </a:spcBef>
        <a:spcAft>
          <a:spcPct val="0"/>
        </a:spcAft>
        <a:buFont typeface="Arial" pitchFamily="34" charset="0"/>
        <a:defRPr b="1" kern="1200" cap="all">
          <a:solidFill>
            <a:schemeClr val="tx1"/>
          </a:solidFill>
          <a:latin typeface="+mj-lt"/>
          <a:ea typeface="Geneva" charset="-128"/>
          <a:cs typeface="+mn-cs"/>
        </a:defRPr>
      </a:lvl1pPr>
      <a:lvl2pPr algn="l" rtl="0" eaLnBrk="1" fontAlgn="base" hangingPunct="1">
        <a:lnSpc>
          <a:spcPct val="120000"/>
        </a:lnSpc>
        <a:spcBef>
          <a:spcPct val="0"/>
        </a:spcBef>
        <a:spcAft>
          <a:spcPct val="0"/>
        </a:spcAft>
        <a:buFont typeface="Arial" pitchFamily="34" charset="0"/>
        <a:defRPr sz="1400" kern="1200">
          <a:solidFill>
            <a:schemeClr val="tx1"/>
          </a:solidFill>
          <a:latin typeface="+mn-lt"/>
          <a:ea typeface="Geneva" charset="-128"/>
          <a:cs typeface="+mn-cs"/>
        </a:defRPr>
      </a:lvl2pPr>
      <a:lvl3pPr marL="182563" indent="-182563" algn="l" rtl="0" eaLnBrk="1" fontAlgn="base" hangingPunct="1">
        <a:lnSpc>
          <a:spcPct val="120000"/>
        </a:lnSpc>
        <a:spcBef>
          <a:spcPct val="0"/>
        </a:spcBef>
        <a:spcAft>
          <a:spcPct val="0"/>
        </a:spcAft>
        <a:buFont typeface="Arial" pitchFamily="34" charset="0"/>
        <a:buChar char="•"/>
        <a:defRPr sz="1400" kern="1200">
          <a:solidFill>
            <a:schemeClr val="tx1"/>
          </a:solidFill>
          <a:latin typeface="+mn-lt"/>
          <a:ea typeface="Geneva" charset="-128"/>
          <a:cs typeface="+mn-cs"/>
        </a:defRPr>
      </a:lvl3pPr>
      <a:lvl4pPr marL="358775" indent="-176213" algn="l" rtl="0" eaLnBrk="1" fontAlgn="base" hangingPunct="1">
        <a:lnSpc>
          <a:spcPct val="120000"/>
        </a:lnSpc>
        <a:spcBef>
          <a:spcPct val="0"/>
        </a:spcBef>
        <a:spcAft>
          <a:spcPct val="0"/>
        </a:spcAft>
        <a:buFont typeface="Arial" pitchFamily="34" charset="0"/>
        <a:buChar char="•"/>
        <a:defRPr sz="1400" kern="1200">
          <a:solidFill>
            <a:schemeClr val="tx1"/>
          </a:solidFill>
          <a:latin typeface="+mn-lt"/>
          <a:ea typeface="Geneva" charset="-128"/>
          <a:cs typeface="+mn-cs"/>
        </a:defRPr>
      </a:lvl4pPr>
      <a:lvl5pPr marL="541338" indent="-182563" algn="l" rtl="0" eaLnBrk="1" fontAlgn="base" hangingPunct="1">
        <a:lnSpc>
          <a:spcPct val="120000"/>
        </a:lnSpc>
        <a:spcBef>
          <a:spcPct val="0"/>
        </a:spcBef>
        <a:spcAft>
          <a:spcPct val="0"/>
        </a:spcAft>
        <a:buFont typeface="Arial" pitchFamily="34" charset="0"/>
        <a:buChar char="•"/>
        <a:defRPr sz="1400" kern="1200">
          <a:solidFill>
            <a:schemeClr val="tx1"/>
          </a:solidFill>
          <a:latin typeface="+mn-lt"/>
          <a:ea typeface="Geneva"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31806" y="315913"/>
            <a:ext cx="6119813" cy="906462"/>
          </a:xfrm>
          <a:prstGeom prst="rect">
            <a:avLst/>
          </a:prstGeom>
        </p:spPr>
        <p:txBody>
          <a:bodyPr vert="horz" lIns="0" tIns="0" rIns="0" bIns="0" rtlCol="0" anchor="t" anchorCtr="0">
            <a:noAutofit/>
          </a:bodyPr>
          <a:lstStyle/>
          <a:p>
            <a:r>
              <a:rPr lang="de-DE" noProof="0"/>
              <a:t>TITELMASTERFORMAT DURCH KLICKEN BEARBEITEN</a:t>
            </a:r>
          </a:p>
        </p:txBody>
      </p:sp>
      <p:sp>
        <p:nvSpPr>
          <p:cNvPr id="3" name="Textplatzhalter 2"/>
          <p:cNvSpPr>
            <a:spLocks noGrp="1"/>
          </p:cNvSpPr>
          <p:nvPr>
            <p:ph type="body" idx="1"/>
          </p:nvPr>
        </p:nvSpPr>
        <p:spPr bwMode="gray">
          <a:xfrm>
            <a:off x="431803" y="1292228"/>
            <a:ext cx="6877051" cy="3521075"/>
          </a:xfrm>
          <a:prstGeom prst="rect">
            <a:avLst/>
          </a:prstGeom>
        </p:spPr>
        <p:txBody>
          <a:bodyPr vert="horz" wrap="square" lIns="0" tIns="0" rIns="0" bIns="0" numCol="1" anchor="t" anchorCtr="0" compatLnSpc="1">
            <a:prstTxWarp prst="textNoShape">
              <a:avLst/>
            </a:prstTxWarp>
            <a:no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bwMode="gray">
          <a:xfrm>
            <a:off x="6696077" y="552450"/>
            <a:ext cx="2016124" cy="107950"/>
          </a:xfrm>
          <a:prstGeom prst="rect">
            <a:avLst/>
          </a:prstGeom>
        </p:spPr>
        <p:txBody>
          <a:bodyPr vert="horz" wrap="none" lIns="0" tIns="0" rIns="0" bIns="0" numCol="1" anchor="ctr" anchorCtr="0" compatLnSpc="1">
            <a:prstTxWarp prst="textNoShape">
              <a:avLst/>
            </a:prstTxWarp>
          </a:bodyPr>
          <a:lstStyle>
            <a:lvl1pPr algn="r">
              <a:defRPr sz="800"/>
            </a:lvl1pPr>
          </a:lstStyle>
          <a:p>
            <a:endParaRPr lang="de-DE"/>
          </a:p>
        </p:txBody>
      </p:sp>
      <p:sp>
        <p:nvSpPr>
          <p:cNvPr id="5" name="Fußzeilenplatzhalter 4"/>
          <p:cNvSpPr>
            <a:spLocks noGrp="1"/>
          </p:cNvSpPr>
          <p:nvPr>
            <p:ph type="ftr" sz="quarter" idx="3"/>
          </p:nvPr>
        </p:nvSpPr>
        <p:spPr bwMode="gray">
          <a:xfrm>
            <a:off x="6696077" y="433389"/>
            <a:ext cx="2016124" cy="107950"/>
          </a:xfrm>
          <a:prstGeom prst="rect">
            <a:avLst/>
          </a:prstGeom>
        </p:spPr>
        <p:txBody>
          <a:bodyPr vert="horz" wrap="none" lIns="0" tIns="0" rIns="0" bIns="0" numCol="1" anchor="ctr" anchorCtr="0" compatLnSpc="1">
            <a:prstTxWarp prst="textNoShape">
              <a:avLst/>
            </a:prstTxWarp>
          </a:bodyPr>
          <a:lstStyle>
            <a:lvl1pPr algn="r">
              <a:defRPr sz="800"/>
            </a:lvl1pPr>
          </a:lstStyle>
          <a:p>
            <a:r>
              <a:rPr lang="de-DE"/>
              <a:t>Deutsch für Pflegekräfte - Goethe-Institute in Deutschland</a:t>
            </a:r>
          </a:p>
        </p:txBody>
      </p:sp>
      <p:sp>
        <p:nvSpPr>
          <p:cNvPr id="1030" name="Textfeld 9"/>
          <p:cNvSpPr txBox="1">
            <a:spLocks noChangeArrowheads="1"/>
          </p:cNvSpPr>
          <p:nvPr/>
        </p:nvSpPr>
        <p:spPr bwMode="gray">
          <a:xfrm>
            <a:off x="6696077" y="314325"/>
            <a:ext cx="2016124"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Verdana" pitchFamily="34" charset="0"/>
                <a:ea typeface="Geneva" charset="-128"/>
              </a:defRPr>
            </a:lvl1pPr>
            <a:lvl2pPr marL="742950" indent="-285750">
              <a:defRPr>
                <a:solidFill>
                  <a:schemeClr val="tx1"/>
                </a:solidFill>
                <a:latin typeface="Verdana" pitchFamily="34" charset="0"/>
                <a:ea typeface="Geneva" charset="-128"/>
              </a:defRPr>
            </a:lvl2pPr>
            <a:lvl3pPr marL="1143000" indent="-228600">
              <a:defRPr>
                <a:solidFill>
                  <a:schemeClr val="tx1"/>
                </a:solidFill>
                <a:latin typeface="Verdana" pitchFamily="34" charset="0"/>
                <a:ea typeface="Geneva" charset="-128"/>
              </a:defRPr>
            </a:lvl3pPr>
            <a:lvl4pPr marL="1600200" indent="-228600">
              <a:defRPr>
                <a:solidFill>
                  <a:schemeClr val="tx1"/>
                </a:solidFill>
                <a:latin typeface="Verdana" pitchFamily="34" charset="0"/>
                <a:ea typeface="Geneva" charset="-128"/>
              </a:defRPr>
            </a:lvl4pPr>
            <a:lvl5pPr marL="2057400" indent="-228600">
              <a:defRPr>
                <a:solidFill>
                  <a:schemeClr val="tx1"/>
                </a:solidFill>
                <a:latin typeface="Verdana" pitchFamily="34" charset="0"/>
                <a:ea typeface="Geneva" charset="-128"/>
              </a:defRPr>
            </a:lvl5pPr>
            <a:lvl6pPr marL="2514600" indent="-228600" fontAlgn="base">
              <a:spcBef>
                <a:spcPct val="0"/>
              </a:spcBef>
              <a:spcAft>
                <a:spcPct val="0"/>
              </a:spcAft>
              <a:defRPr>
                <a:solidFill>
                  <a:schemeClr val="tx1"/>
                </a:solidFill>
                <a:latin typeface="Verdana" pitchFamily="34" charset="0"/>
                <a:ea typeface="Geneva" charset="-128"/>
              </a:defRPr>
            </a:lvl6pPr>
            <a:lvl7pPr marL="2971800" indent="-228600" fontAlgn="base">
              <a:spcBef>
                <a:spcPct val="0"/>
              </a:spcBef>
              <a:spcAft>
                <a:spcPct val="0"/>
              </a:spcAft>
              <a:defRPr>
                <a:solidFill>
                  <a:schemeClr val="tx1"/>
                </a:solidFill>
                <a:latin typeface="Verdana" pitchFamily="34" charset="0"/>
                <a:ea typeface="Geneva" charset="-128"/>
              </a:defRPr>
            </a:lvl7pPr>
            <a:lvl8pPr marL="3429000" indent="-228600" fontAlgn="base">
              <a:spcBef>
                <a:spcPct val="0"/>
              </a:spcBef>
              <a:spcAft>
                <a:spcPct val="0"/>
              </a:spcAft>
              <a:defRPr>
                <a:solidFill>
                  <a:schemeClr val="tx1"/>
                </a:solidFill>
                <a:latin typeface="Verdana" pitchFamily="34" charset="0"/>
                <a:ea typeface="Geneva" charset="-128"/>
              </a:defRPr>
            </a:lvl8pPr>
            <a:lvl9pPr marL="3886200" indent="-228600" fontAlgn="base">
              <a:spcBef>
                <a:spcPct val="0"/>
              </a:spcBef>
              <a:spcAft>
                <a:spcPct val="0"/>
              </a:spcAft>
              <a:defRPr>
                <a:solidFill>
                  <a:schemeClr val="tx1"/>
                </a:solidFill>
                <a:latin typeface="Verdana" pitchFamily="34" charset="0"/>
                <a:ea typeface="Geneva" charset="-128"/>
              </a:defRPr>
            </a:lvl9pPr>
          </a:lstStyle>
          <a:p>
            <a:pPr algn="r"/>
            <a:r>
              <a:rPr lang="de-DE" sz="800">
                <a:solidFill>
                  <a:srgbClr val="788287"/>
                </a:solidFill>
              </a:rPr>
              <a:t>Seite </a:t>
            </a:r>
            <a:fld id="{2724F50F-FB45-47D6-8DB9-8380E2E50507}" type="slidenum">
              <a:rPr lang="de-DE" sz="800">
                <a:solidFill>
                  <a:srgbClr val="788287"/>
                </a:solidFill>
              </a:rPr>
              <a:pPr algn="r"/>
              <a:t>‹Nr.›</a:t>
            </a:fld>
            <a:endParaRPr lang="de-DE" sz="800">
              <a:solidFill>
                <a:srgbClr val="788287"/>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37" r:id="rId28"/>
    <p:sldLayoutId id="2147483738" r:id="rId29"/>
  </p:sldLayoutIdLst>
  <p:hf hdr="0" dt="0"/>
  <p:txStyles>
    <p:titleStyle>
      <a:lvl1pPr algn="l" rtl="0" eaLnBrk="1" fontAlgn="base" hangingPunct="1">
        <a:lnSpc>
          <a:spcPct val="85000"/>
        </a:lnSpc>
        <a:spcBef>
          <a:spcPct val="0"/>
        </a:spcBef>
        <a:spcAft>
          <a:spcPct val="0"/>
        </a:spcAft>
        <a:defRPr sz="2000" b="1" kern="1200" cap="all">
          <a:solidFill>
            <a:schemeClr val="accent1"/>
          </a:solidFill>
          <a:latin typeface="+mj-lt"/>
          <a:ea typeface="Geneva" charset="-128"/>
          <a:cs typeface="+mj-cs"/>
        </a:defRPr>
      </a:lvl1pPr>
      <a:lvl2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2pPr>
      <a:lvl3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3pPr>
      <a:lvl4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4pPr>
      <a:lvl5pPr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5pPr>
      <a:lvl6pPr marL="457218"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6pPr>
      <a:lvl7pPr marL="914435"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7pPr>
      <a:lvl8pPr marL="1371651"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8pPr>
      <a:lvl9pPr marL="1828869" algn="l" rtl="0" eaLnBrk="1" fontAlgn="base" hangingPunct="1">
        <a:lnSpc>
          <a:spcPct val="85000"/>
        </a:lnSpc>
        <a:spcBef>
          <a:spcPct val="0"/>
        </a:spcBef>
        <a:spcAft>
          <a:spcPct val="0"/>
        </a:spcAft>
        <a:defRPr sz="2000" b="1">
          <a:solidFill>
            <a:schemeClr val="accent1"/>
          </a:solidFill>
          <a:latin typeface="Verdana" pitchFamily="34" charset="0"/>
          <a:ea typeface="Geneva" charset="-128"/>
        </a:defRPr>
      </a:lvl9pPr>
    </p:titleStyle>
    <p:bodyStyle>
      <a:lvl1pPr algn="l" rtl="0" eaLnBrk="1" fontAlgn="base" hangingPunct="1">
        <a:spcBef>
          <a:spcPct val="0"/>
        </a:spcBef>
        <a:spcAft>
          <a:spcPct val="0"/>
        </a:spcAft>
        <a:buFont typeface="Arial" pitchFamily="34" charset="0"/>
        <a:defRPr b="1" kern="1200" cap="all">
          <a:solidFill>
            <a:schemeClr val="tx1"/>
          </a:solidFill>
          <a:latin typeface="+mj-lt"/>
          <a:ea typeface="Geneva" charset="-128"/>
          <a:cs typeface="+mn-cs"/>
        </a:defRPr>
      </a:lvl1pPr>
      <a:lvl2pPr algn="l" rtl="0" eaLnBrk="1" fontAlgn="base" hangingPunct="1">
        <a:lnSpc>
          <a:spcPct val="120000"/>
        </a:lnSpc>
        <a:spcBef>
          <a:spcPct val="0"/>
        </a:spcBef>
        <a:spcAft>
          <a:spcPct val="0"/>
        </a:spcAft>
        <a:buFont typeface="Arial" pitchFamily="34" charset="0"/>
        <a:defRPr sz="1401" kern="1200">
          <a:solidFill>
            <a:schemeClr val="tx1"/>
          </a:solidFill>
          <a:latin typeface="+mn-lt"/>
          <a:ea typeface="Geneva" charset="-128"/>
          <a:cs typeface="+mn-cs"/>
        </a:defRPr>
      </a:lvl2pPr>
      <a:lvl3pPr marL="182571" indent="-182571" algn="l" rtl="0" eaLnBrk="1" fontAlgn="base" hangingPunct="1">
        <a:lnSpc>
          <a:spcPct val="120000"/>
        </a:lnSpc>
        <a:spcBef>
          <a:spcPct val="0"/>
        </a:spcBef>
        <a:spcAft>
          <a:spcPct val="0"/>
        </a:spcAft>
        <a:buFont typeface="Arial" pitchFamily="34" charset="0"/>
        <a:buChar char="•"/>
        <a:defRPr sz="1401" kern="1200">
          <a:solidFill>
            <a:schemeClr val="tx1"/>
          </a:solidFill>
          <a:latin typeface="+mn-lt"/>
          <a:ea typeface="Geneva" charset="-128"/>
          <a:cs typeface="+mn-cs"/>
        </a:defRPr>
      </a:lvl3pPr>
      <a:lvl4pPr marL="358788" indent="-176221" algn="l" rtl="0" eaLnBrk="1" fontAlgn="base" hangingPunct="1">
        <a:lnSpc>
          <a:spcPct val="120000"/>
        </a:lnSpc>
        <a:spcBef>
          <a:spcPct val="0"/>
        </a:spcBef>
        <a:spcAft>
          <a:spcPct val="0"/>
        </a:spcAft>
        <a:buFont typeface="Arial" pitchFamily="34" charset="0"/>
        <a:buChar char="•"/>
        <a:defRPr sz="1401" kern="1200">
          <a:solidFill>
            <a:schemeClr val="tx1"/>
          </a:solidFill>
          <a:latin typeface="+mn-lt"/>
          <a:ea typeface="Geneva" charset="-128"/>
          <a:cs typeface="+mn-cs"/>
        </a:defRPr>
      </a:lvl4pPr>
      <a:lvl5pPr marL="541360" indent="-182571" algn="l" rtl="0" eaLnBrk="1" fontAlgn="base" hangingPunct="1">
        <a:lnSpc>
          <a:spcPct val="120000"/>
        </a:lnSpc>
        <a:spcBef>
          <a:spcPct val="0"/>
        </a:spcBef>
        <a:spcAft>
          <a:spcPct val="0"/>
        </a:spcAft>
        <a:buFont typeface="Arial" pitchFamily="34" charset="0"/>
        <a:buChar char="•"/>
        <a:defRPr sz="1401" kern="1200">
          <a:solidFill>
            <a:schemeClr val="tx1"/>
          </a:solidFill>
          <a:latin typeface="+mn-lt"/>
          <a:ea typeface="Geneva" charset="-128"/>
          <a:cs typeface="+mn-cs"/>
        </a:defRPr>
      </a:lvl5pPr>
      <a:lvl6pPr marL="2514696" indent="-228609" algn="l" defTabSz="9144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13" indent="-228609" algn="l" defTabSz="9144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29" indent="-228609" algn="l" defTabSz="9144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45" indent="-228609" algn="l" defTabSz="9144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35" rtl="0" eaLnBrk="1" latinLnBrk="0" hangingPunct="1">
        <a:defRPr sz="1801" kern="1200">
          <a:solidFill>
            <a:schemeClr val="tx1"/>
          </a:solidFill>
          <a:latin typeface="+mn-lt"/>
          <a:ea typeface="+mn-ea"/>
          <a:cs typeface="+mn-cs"/>
        </a:defRPr>
      </a:lvl1pPr>
      <a:lvl2pPr marL="457218" algn="l" defTabSz="914435" rtl="0" eaLnBrk="1" latinLnBrk="0" hangingPunct="1">
        <a:defRPr sz="1801" kern="1200">
          <a:solidFill>
            <a:schemeClr val="tx1"/>
          </a:solidFill>
          <a:latin typeface="+mn-lt"/>
          <a:ea typeface="+mn-ea"/>
          <a:cs typeface="+mn-cs"/>
        </a:defRPr>
      </a:lvl2pPr>
      <a:lvl3pPr marL="914435" algn="l" defTabSz="914435" rtl="0" eaLnBrk="1" latinLnBrk="0" hangingPunct="1">
        <a:defRPr sz="1801" kern="1200">
          <a:solidFill>
            <a:schemeClr val="tx1"/>
          </a:solidFill>
          <a:latin typeface="+mn-lt"/>
          <a:ea typeface="+mn-ea"/>
          <a:cs typeface="+mn-cs"/>
        </a:defRPr>
      </a:lvl3pPr>
      <a:lvl4pPr marL="1371651" algn="l" defTabSz="914435" rtl="0" eaLnBrk="1" latinLnBrk="0" hangingPunct="1">
        <a:defRPr sz="1801" kern="1200">
          <a:solidFill>
            <a:schemeClr val="tx1"/>
          </a:solidFill>
          <a:latin typeface="+mn-lt"/>
          <a:ea typeface="+mn-ea"/>
          <a:cs typeface="+mn-cs"/>
        </a:defRPr>
      </a:lvl4pPr>
      <a:lvl5pPr marL="1828869" algn="l" defTabSz="914435" rtl="0" eaLnBrk="1" latinLnBrk="0" hangingPunct="1">
        <a:defRPr sz="1801" kern="1200">
          <a:solidFill>
            <a:schemeClr val="tx1"/>
          </a:solidFill>
          <a:latin typeface="+mn-lt"/>
          <a:ea typeface="+mn-ea"/>
          <a:cs typeface="+mn-cs"/>
        </a:defRPr>
      </a:lvl5pPr>
      <a:lvl6pPr marL="2286085" algn="l" defTabSz="914435" rtl="0" eaLnBrk="1" latinLnBrk="0" hangingPunct="1">
        <a:defRPr sz="1801" kern="1200">
          <a:solidFill>
            <a:schemeClr val="tx1"/>
          </a:solidFill>
          <a:latin typeface="+mn-lt"/>
          <a:ea typeface="+mn-ea"/>
          <a:cs typeface="+mn-cs"/>
        </a:defRPr>
      </a:lvl6pPr>
      <a:lvl7pPr marL="2743302" algn="l" defTabSz="914435" rtl="0" eaLnBrk="1" latinLnBrk="0" hangingPunct="1">
        <a:defRPr sz="1801" kern="1200">
          <a:solidFill>
            <a:schemeClr val="tx1"/>
          </a:solidFill>
          <a:latin typeface="+mn-lt"/>
          <a:ea typeface="+mn-ea"/>
          <a:cs typeface="+mn-cs"/>
        </a:defRPr>
      </a:lvl7pPr>
      <a:lvl8pPr marL="3200520" algn="l" defTabSz="914435" rtl="0" eaLnBrk="1" latinLnBrk="0" hangingPunct="1">
        <a:defRPr sz="1801" kern="1200">
          <a:solidFill>
            <a:schemeClr val="tx1"/>
          </a:solidFill>
          <a:latin typeface="+mn-lt"/>
          <a:ea typeface="+mn-ea"/>
          <a:cs typeface="+mn-cs"/>
        </a:defRPr>
      </a:lvl8pPr>
      <a:lvl9pPr marL="3657738" algn="l" defTabSz="914435"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8.xml"/><Relationship Id="rId5" Type="http://schemas.openxmlformats.org/officeDocument/2006/relationships/hyperlink" Target="mailto:info-bandung@goethe.de" TargetMode="External"/><Relationship Id="rId4" Type="http://schemas.openxmlformats.org/officeDocument/2006/relationships/hyperlink" Target="mailto:info-jakarta@goethe.d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2" y="345600"/>
            <a:ext cx="8243888" cy="4465788"/>
          </a:xfrm>
        </p:spPr>
        <p:txBody>
          <a:bodyPr wrap="square" lIns="0" numCol="1" anchor="ctr" anchorCtr="0" compatLnSpc="1">
            <a:prstTxWarp prst="textNoShape">
              <a:avLst/>
            </a:prstTxWarp>
          </a:bodyPr>
          <a:lstStyle/>
          <a:p>
            <a:pPr>
              <a:lnSpc>
                <a:spcPts val="3600"/>
              </a:lnSpc>
            </a:pPr>
            <a:r>
              <a:rPr lang="de-DE" sz="1600" dirty="0">
                <a:latin typeface="Goethe FF Clan" panose="020B0506030101020104" pitchFamily="34" charset="0"/>
              </a:rPr>
              <a:t>Das</a:t>
            </a:r>
            <a:br>
              <a:rPr lang="de-DE" sz="3600" dirty="0">
                <a:latin typeface="Goethe FF Clan" panose="020B0506030101020104" pitchFamily="34" charset="0"/>
              </a:rPr>
            </a:br>
            <a:r>
              <a:rPr lang="de-DE" sz="3600" dirty="0" err="1">
                <a:latin typeface="Goethe FF Clan" panose="020B0506030101020104" pitchFamily="34" charset="0"/>
              </a:rPr>
              <a:t>goethe</a:t>
            </a:r>
            <a:r>
              <a:rPr lang="de-DE" sz="3600" dirty="0">
                <a:latin typeface="Goethe FF Clan" panose="020B0506030101020104" pitchFamily="34" charset="0"/>
              </a:rPr>
              <a:t>-institut </a:t>
            </a:r>
            <a:r>
              <a:rPr lang="de-DE" sz="3600" dirty="0" err="1">
                <a:latin typeface="Goethe FF Clan" panose="020B0506030101020104" pitchFamily="34" charset="0"/>
              </a:rPr>
              <a:t>indonesien</a:t>
            </a:r>
            <a:br>
              <a:rPr lang="de-DE" sz="3600" dirty="0">
                <a:latin typeface="Goethe FF Clan" panose="020B0506030101020104" pitchFamily="34" charset="0"/>
              </a:rPr>
            </a:br>
            <a:br>
              <a:rPr lang="de-DE" sz="3600" dirty="0">
                <a:latin typeface="Goethe FF Clan" panose="020B0506030101020104" pitchFamily="34" charset="0"/>
              </a:rPr>
            </a:br>
            <a:r>
              <a:rPr lang="de-DE" sz="3600" dirty="0">
                <a:solidFill>
                  <a:srgbClr val="374105"/>
                </a:solidFill>
                <a:latin typeface="Goethe FF Clan" panose="020B0506030101020104" pitchFamily="34" charset="0"/>
              </a:rPr>
              <a:t>stellt sich vor</a:t>
            </a:r>
            <a:br>
              <a:rPr lang="de-DE" sz="3600" dirty="0">
                <a:solidFill>
                  <a:srgbClr val="374105"/>
                </a:solidFill>
                <a:latin typeface="Goethe FF Clan" panose="020B0506030101020104" pitchFamily="34" charset="0"/>
              </a:rPr>
            </a:br>
            <a:r>
              <a:rPr lang="de-DE" sz="1600" dirty="0">
                <a:latin typeface="Goethe FF Clan" panose="020B0506030101020104" pitchFamily="34" charset="0"/>
              </a:rPr>
              <a:t>März 2023</a:t>
            </a:r>
            <a:endParaRPr lang="de-DE" sz="1600" cap="none" dirty="0">
              <a:latin typeface="Goethe FF Clan" panose="020B0506030101020104" pitchFamily="34" charset="0"/>
            </a:endParaRPr>
          </a:p>
        </p:txBody>
      </p:sp>
    </p:spTree>
    <p:extLst>
      <p:ext uri="{BB962C8B-B14F-4D97-AF65-F5344CB8AC3E}">
        <p14:creationId xmlns:p14="http://schemas.microsoft.com/office/powerpoint/2010/main" val="110482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graphicFrame>
        <p:nvGraphicFramePr>
          <p:cNvPr id="21" name="Diagramm 20">
            <a:extLst>
              <a:ext uri="{FF2B5EF4-FFF2-40B4-BE49-F238E27FC236}">
                <a16:creationId xmlns:a16="http://schemas.microsoft.com/office/drawing/2014/main" id="{D1620288-125E-054E-AD30-E2323DEEC2F7}"/>
              </a:ext>
            </a:extLst>
          </p:cNvPr>
          <p:cNvGraphicFramePr/>
          <p:nvPr>
            <p:extLst>
              <p:ext uri="{D42A27DB-BD31-4B8C-83A1-F6EECF244321}">
                <p14:modId xmlns:p14="http://schemas.microsoft.com/office/powerpoint/2010/main" val="651251888"/>
              </p:ext>
            </p:extLst>
          </p:nvPr>
        </p:nvGraphicFramePr>
        <p:xfrm>
          <a:off x="179512" y="987574"/>
          <a:ext cx="5400600" cy="39990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Rechteck 23">
            <a:extLst>
              <a:ext uri="{FF2B5EF4-FFF2-40B4-BE49-F238E27FC236}">
                <a16:creationId xmlns:a16="http://schemas.microsoft.com/office/drawing/2014/main" id="{B7F31E76-0590-C14F-9584-D53E7F79FD52}"/>
              </a:ext>
            </a:extLst>
          </p:cNvPr>
          <p:cNvSpPr/>
          <p:nvPr/>
        </p:nvSpPr>
        <p:spPr>
          <a:xfrm>
            <a:off x="5724128" y="4155926"/>
            <a:ext cx="1934364" cy="478387"/>
          </a:xfrm>
          <a:prstGeom prst="rect">
            <a:avLst/>
          </a:prstGeom>
          <a:solidFill>
            <a:schemeClr val="accent3"/>
          </a:solidFill>
        </p:spPr>
        <p:txBody>
          <a:bodyPr vert="horz" wrap="square" lIns="0" tIns="0" rIns="0" bIns="108000" anchor="b" anchorCtr="0">
            <a:spAutoFit/>
          </a:bodyPr>
          <a:lstStyle/>
          <a:p>
            <a:pPr algn="ctr"/>
            <a:r>
              <a:rPr lang="de-DE" sz="1200" b="1">
                <a:solidFill>
                  <a:schemeClr val="bg1"/>
                </a:solidFill>
                <a:latin typeface="Goethe FF Clan" panose="020B0506030101020104" pitchFamily="34" charset="0"/>
                <a:ea typeface="+mn-ea"/>
              </a:rPr>
              <a:t>Elementare</a:t>
            </a:r>
          </a:p>
          <a:p>
            <a:pPr algn="ctr"/>
            <a:r>
              <a:rPr lang="de-DE" sz="1200" b="1">
                <a:solidFill>
                  <a:schemeClr val="bg1"/>
                </a:solidFill>
                <a:latin typeface="Goethe FF Clan" panose="020B0506030101020104" pitchFamily="34" charset="0"/>
                <a:ea typeface="+mn-ea"/>
              </a:rPr>
              <a:t>Sprachverwendung </a:t>
            </a:r>
          </a:p>
        </p:txBody>
      </p:sp>
      <p:sp>
        <p:nvSpPr>
          <p:cNvPr id="25" name="Rechteck 24">
            <a:extLst>
              <a:ext uri="{FF2B5EF4-FFF2-40B4-BE49-F238E27FC236}">
                <a16:creationId xmlns:a16="http://schemas.microsoft.com/office/drawing/2014/main" id="{F16934A1-7C40-854F-87A2-2007509B3F77}"/>
              </a:ext>
            </a:extLst>
          </p:cNvPr>
          <p:cNvSpPr/>
          <p:nvPr/>
        </p:nvSpPr>
        <p:spPr>
          <a:xfrm>
            <a:off x="5724128" y="2876322"/>
            <a:ext cx="1934364" cy="478387"/>
          </a:xfrm>
          <a:prstGeom prst="rect">
            <a:avLst/>
          </a:prstGeom>
          <a:solidFill>
            <a:schemeClr val="accent3"/>
          </a:solidFill>
        </p:spPr>
        <p:txBody>
          <a:bodyPr vert="horz" wrap="square" lIns="0" tIns="0" rIns="0" bIns="108000" anchor="b" anchorCtr="0">
            <a:spAutoFit/>
          </a:bodyPr>
          <a:lstStyle/>
          <a:p>
            <a:pPr algn="ctr"/>
            <a:r>
              <a:rPr lang="de-DE" sz="1200" b="1">
                <a:solidFill>
                  <a:schemeClr val="bg1"/>
                </a:solidFill>
                <a:latin typeface="Goethe FF Clan" panose="020B0506030101020104" pitchFamily="34" charset="0"/>
                <a:ea typeface="+mn-ea"/>
              </a:rPr>
              <a:t>Selbstständige</a:t>
            </a:r>
          </a:p>
          <a:p>
            <a:pPr algn="ctr"/>
            <a:r>
              <a:rPr lang="de-DE" sz="1200" b="1">
                <a:solidFill>
                  <a:schemeClr val="bg1"/>
                </a:solidFill>
                <a:latin typeface="Goethe FF Clan" panose="020B0506030101020104" pitchFamily="34" charset="0"/>
                <a:ea typeface="+mn-ea"/>
              </a:rPr>
              <a:t>Sprachverwendung </a:t>
            </a:r>
          </a:p>
        </p:txBody>
      </p:sp>
      <p:sp>
        <p:nvSpPr>
          <p:cNvPr id="26" name="Rechteck 25">
            <a:extLst>
              <a:ext uri="{FF2B5EF4-FFF2-40B4-BE49-F238E27FC236}">
                <a16:creationId xmlns:a16="http://schemas.microsoft.com/office/drawing/2014/main" id="{D157679C-AC93-E448-8CD4-0C244DA5B3B6}"/>
              </a:ext>
            </a:extLst>
          </p:cNvPr>
          <p:cNvSpPr/>
          <p:nvPr/>
        </p:nvSpPr>
        <p:spPr>
          <a:xfrm>
            <a:off x="5724128" y="1581927"/>
            <a:ext cx="1934364" cy="478387"/>
          </a:xfrm>
          <a:prstGeom prst="rect">
            <a:avLst/>
          </a:prstGeom>
          <a:solidFill>
            <a:schemeClr val="accent3"/>
          </a:solidFill>
        </p:spPr>
        <p:txBody>
          <a:bodyPr vert="horz" wrap="square" lIns="0" tIns="0" rIns="0" bIns="108000" anchor="b" anchorCtr="0">
            <a:spAutoFit/>
          </a:bodyPr>
          <a:lstStyle/>
          <a:p>
            <a:pPr algn="ctr"/>
            <a:r>
              <a:rPr lang="de-DE" sz="1200" b="1" dirty="0">
                <a:solidFill>
                  <a:schemeClr val="bg1"/>
                </a:solidFill>
                <a:latin typeface="Goethe FF Clan" panose="020B0506030101020104" pitchFamily="34" charset="0"/>
                <a:ea typeface="+mn-ea"/>
              </a:rPr>
              <a:t>Kompetente</a:t>
            </a:r>
          </a:p>
          <a:p>
            <a:pPr algn="ctr"/>
            <a:r>
              <a:rPr lang="de-DE" sz="1200" b="1" dirty="0">
                <a:solidFill>
                  <a:schemeClr val="bg1"/>
                </a:solidFill>
                <a:latin typeface="Goethe FF Clan" panose="020B0506030101020104" pitchFamily="34" charset="0"/>
                <a:ea typeface="+mn-ea"/>
              </a:rPr>
              <a:t>Sprachverwendung </a:t>
            </a:r>
          </a:p>
        </p:txBody>
      </p:sp>
      <p:sp>
        <p:nvSpPr>
          <p:cNvPr id="27" name="Rectangle 15">
            <a:extLst>
              <a:ext uri="{FF2B5EF4-FFF2-40B4-BE49-F238E27FC236}">
                <a16:creationId xmlns:a16="http://schemas.microsoft.com/office/drawing/2014/main" id="{539302A2-3CE0-9341-9ED3-49B7E065D158}"/>
              </a:ext>
            </a:extLst>
          </p:cNvPr>
          <p:cNvSpPr>
            <a:spLocks noChangeArrowheads="1"/>
          </p:cNvSpPr>
          <p:nvPr/>
        </p:nvSpPr>
        <p:spPr bwMode="auto">
          <a:xfrm>
            <a:off x="178594" y="71438"/>
            <a:ext cx="4411964" cy="734528"/>
          </a:xfrm>
          <a:prstGeom prst="rect">
            <a:avLst/>
          </a:prstGeom>
          <a:noFill/>
          <a:ln w="9525">
            <a:noFill/>
            <a:miter lim="800000"/>
            <a:headEnd/>
            <a:tailEnd/>
          </a:ln>
        </p:spPr>
        <p:txBody>
          <a:bodyPr lIns="91440" tIns="45720" rIns="91440" bIns="45720" anchor="ctr"/>
          <a:lstStyle/>
          <a:p>
            <a:pPr>
              <a:defRPr/>
            </a:pPr>
            <a:r>
              <a:rPr lang="de-DE" sz="2000" b="1">
                <a:solidFill>
                  <a:srgbClr val="82055F"/>
                </a:solidFill>
                <a:latin typeface="Goethe FF Clan" panose="020B0506030101020104" pitchFamily="34" charset="0"/>
                <a:ea typeface="Geneva"/>
              </a:rPr>
              <a:t>NIVEAUSTUFEN UND SPRACHVORAUSSETZUNGEN</a:t>
            </a:r>
          </a:p>
        </p:txBody>
      </p:sp>
    </p:spTree>
    <p:extLst>
      <p:ext uri="{BB962C8B-B14F-4D97-AF65-F5344CB8AC3E}">
        <p14:creationId xmlns:p14="http://schemas.microsoft.com/office/powerpoint/2010/main" val="102194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345600"/>
            <a:ext cx="6119813" cy="906462"/>
          </a:xfrm>
        </p:spPr>
        <p:txBody>
          <a:bodyPr wrap="square" numCol="1" compatLnSpc="1">
            <a:prstTxWarp prst="textNoShape">
              <a:avLst/>
            </a:prstTxWarp>
          </a:bodyPr>
          <a:lstStyle/>
          <a:p>
            <a:r>
              <a:rPr lang="de-DE">
                <a:solidFill>
                  <a:schemeClr val="accent3"/>
                </a:solidFill>
                <a:latin typeface="Goethe FF Clan" panose="020B0506030101020104" pitchFamily="34" charset="0"/>
                <a:ea typeface="+mj-lt"/>
                <a:cs typeface="+mj-lt"/>
              </a:rPr>
              <a:t>Standorte Weltweit</a:t>
            </a:r>
            <a:br>
              <a:rPr lang="de-DE">
                <a:solidFill>
                  <a:schemeClr val="accent3"/>
                </a:solidFill>
                <a:latin typeface="Goethe FF Clan" panose="020B0506030101020104" pitchFamily="34" charset="0"/>
                <a:ea typeface="+mj-lt"/>
                <a:cs typeface="+mj-lt"/>
              </a:rPr>
            </a:br>
            <a:r>
              <a:rPr lang="de-DE">
                <a:solidFill>
                  <a:srgbClr val="C8B987"/>
                </a:solidFill>
                <a:latin typeface="Goethe FF Clan" panose="020B0506030101020104" pitchFamily="34" charset="0"/>
                <a:ea typeface="+mj-lt"/>
                <a:cs typeface="+mj-lt"/>
              </a:rPr>
              <a:t>In 13 Regionen</a:t>
            </a:r>
            <a:endParaRPr lang="de-DE">
              <a:solidFill>
                <a:srgbClr val="C8B987"/>
              </a:solidFill>
              <a:latin typeface="Goethe FF Clan" panose="020B0506030101020104" pitchFamily="34" charset="0"/>
            </a:endParaRPr>
          </a:p>
        </p:txBody>
      </p:sp>
      <p:pic>
        <p:nvPicPr>
          <p:cNvPr id="10" name="Bild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7726" y="865117"/>
            <a:ext cx="6978650" cy="4240530"/>
          </a:xfrm>
          <a:prstGeom prst="rect">
            <a:avLst/>
          </a:prstGeom>
        </p:spPr>
      </p:pic>
      <p:pic>
        <p:nvPicPr>
          <p:cNvPr id="15" name="Bild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09092" y="2075180"/>
            <a:ext cx="5520690" cy="2551430"/>
          </a:xfrm>
          <a:prstGeom prst="rect">
            <a:avLst/>
          </a:prstGeom>
        </p:spPr>
      </p:pic>
      <p:sp>
        <p:nvSpPr>
          <p:cNvPr id="3" name="Flussdiagramm: Verbindungsstelle 2"/>
          <p:cNvSpPr/>
          <p:nvPr/>
        </p:nvSpPr>
        <p:spPr>
          <a:xfrm>
            <a:off x="7725952" y="4573574"/>
            <a:ext cx="14400" cy="144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sz="1400">
              <a:latin typeface="Goethe FF Clan" panose="020B0506030101020104" pitchFamily="34" charset="0"/>
            </a:endParaRPr>
          </a:p>
        </p:txBody>
      </p:sp>
      <p:sp>
        <p:nvSpPr>
          <p:cNvPr id="4" name="Rectangle 145">
            <a:extLst>
              <a:ext uri="{FF2B5EF4-FFF2-40B4-BE49-F238E27FC236}">
                <a16:creationId xmlns:a16="http://schemas.microsoft.com/office/drawing/2014/main" id="{086F2968-9234-4827-9804-FD30140DCA58}"/>
              </a:ext>
            </a:extLst>
          </p:cNvPr>
          <p:cNvSpPr>
            <a:spLocks noChangeArrowheads="1"/>
          </p:cNvSpPr>
          <p:nvPr/>
        </p:nvSpPr>
        <p:spPr bwMode="auto">
          <a:xfrm>
            <a:off x="3311015" y="1675999"/>
            <a:ext cx="1686768" cy="552571"/>
          </a:xfrm>
          <a:prstGeom prst="rect">
            <a:avLst/>
          </a:prstGeom>
          <a:solidFill>
            <a:schemeClr val="accent3">
              <a:alpha val="85000"/>
            </a:schemeClr>
          </a:solidFill>
          <a:ln w="3175">
            <a:noFill/>
            <a:prstDash val="solid"/>
            <a:miter lim="800000"/>
            <a:headEnd/>
            <a:tailEnd/>
          </a:ln>
          <a:effectLst>
            <a:outerShdw blurRad="63500" sx="102000" sy="102000" algn="ctr" rotWithShape="0">
              <a:prstClr val="black">
                <a:alpha val="40000"/>
              </a:prstClr>
            </a:outerShdw>
          </a:effectLst>
        </p:spPr>
        <p:txBody>
          <a:bodyPr rot="0" vert="horz" wrap="square" lIns="18000" tIns="36000" rIns="0" bIns="36000" anchor="ctr" anchorCtr="0" upright="1">
            <a:noAutofit/>
          </a:bodyPr>
          <a:lstStyle/>
          <a:p>
            <a:pPr algn="ctr"/>
            <a:r>
              <a:rPr lang="de-DE" sz="1200">
                <a:solidFill>
                  <a:schemeClr val="bg1"/>
                </a:solidFill>
                <a:latin typeface="Goethe FF Clan" panose="020B0506030101020104" pitchFamily="34" charset="0"/>
                <a:ea typeface="Verdana" charset="0"/>
                <a:cs typeface="Verdana" charset="0"/>
              </a:rPr>
              <a:t>Deutschland</a:t>
            </a:r>
          </a:p>
          <a:p>
            <a:pPr algn="ctr"/>
            <a:r>
              <a:rPr lang="de-DE" sz="1200">
                <a:solidFill>
                  <a:schemeClr val="bg1"/>
                </a:solidFill>
                <a:latin typeface="Goethe FF Clan" panose="020B0506030101020104" pitchFamily="34" charset="0"/>
                <a:ea typeface="Verdana"/>
                <a:cs typeface="Verdana"/>
              </a:rPr>
              <a:t>12 Institute</a:t>
            </a:r>
            <a:endParaRPr lang="de-DE" sz="1200">
              <a:solidFill>
                <a:schemeClr val="bg1"/>
              </a:solidFill>
              <a:latin typeface="Goethe FF Clan" panose="020B0506030101020104" pitchFamily="34" charset="0"/>
              <a:ea typeface="Verdana" charset="0"/>
              <a:cs typeface="Verdana" charset="0"/>
            </a:endParaRPr>
          </a:p>
        </p:txBody>
      </p:sp>
      <p:sp>
        <p:nvSpPr>
          <p:cNvPr id="7" name="Rectangle 145">
            <a:extLst>
              <a:ext uri="{FF2B5EF4-FFF2-40B4-BE49-F238E27FC236}">
                <a16:creationId xmlns:a16="http://schemas.microsoft.com/office/drawing/2014/main" id="{9A21CB32-32B6-48F2-BBB6-0F31EE1ECC33}"/>
              </a:ext>
            </a:extLst>
          </p:cNvPr>
          <p:cNvSpPr>
            <a:spLocks noChangeArrowheads="1"/>
          </p:cNvSpPr>
          <p:nvPr/>
        </p:nvSpPr>
        <p:spPr bwMode="auto">
          <a:xfrm>
            <a:off x="7100735" y="2703629"/>
            <a:ext cx="1900925" cy="660217"/>
          </a:xfrm>
          <a:prstGeom prst="rect">
            <a:avLst/>
          </a:prstGeom>
          <a:solidFill>
            <a:srgbClr val="C8B987">
              <a:alpha val="85000"/>
            </a:srgbClr>
          </a:solidFill>
          <a:ln w="3175">
            <a:noFill/>
            <a:prstDash val="solid"/>
            <a:miter lim="800000"/>
            <a:headEnd/>
            <a:tailEnd/>
          </a:ln>
          <a:effectLst>
            <a:outerShdw blurRad="63500" sx="102000" sy="102000" algn="ctr" rotWithShape="0">
              <a:prstClr val="black">
                <a:alpha val="40000"/>
              </a:prstClr>
            </a:outerShdw>
          </a:effectLst>
        </p:spPr>
        <p:txBody>
          <a:bodyPr rot="0" vert="horz" wrap="square" lIns="18000" tIns="36000" rIns="0" bIns="36000" anchor="ctr" anchorCtr="0" upright="1">
            <a:noAutofit/>
          </a:bodyPr>
          <a:lstStyle/>
          <a:p>
            <a:pPr algn="ctr"/>
            <a:r>
              <a:rPr lang="de-DE" sz="1200" dirty="0">
                <a:solidFill>
                  <a:schemeClr val="bg1"/>
                </a:solidFill>
                <a:latin typeface="Goethe FF Clan" panose="020B0506030101020104" pitchFamily="34" charset="0"/>
                <a:ea typeface="Verdana" charset="0"/>
                <a:cs typeface="Verdana" charset="0"/>
              </a:rPr>
              <a:t>SAN: Südostasien, Australien, Neuseeland</a:t>
            </a:r>
          </a:p>
        </p:txBody>
      </p:sp>
    </p:spTree>
    <p:extLst>
      <p:ext uri="{BB962C8B-B14F-4D97-AF65-F5344CB8AC3E}">
        <p14:creationId xmlns:p14="http://schemas.microsoft.com/office/powerpoint/2010/main" val="22861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903757" y="332703"/>
            <a:ext cx="1728192" cy="1296144"/>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dirty="0"/>
          </a:p>
        </p:txBody>
      </p:sp>
      <p:sp>
        <p:nvSpPr>
          <p:cNvPr id="9" name="Titel 1"/>
          <p:cNvSpPr>
            <a:spLocks noGrp="1"/>
          </p:cNvSpPr>
          <p:nvPr>
            <p:ph type="title"/>
          </p:nvPr>
        </p:nvSpPr>
        <p:spPr>
          <a:xfrm>
            <a:off x="5950353" y="332703"/>
            <a:ext cx="2952328" cy="936104"/>
          </a:xfrm>
        </p:spPr>
        <p:txBody>
          <a:bodyPr/>
          <a:lstStyle/>
          <a:p>
            <a:pPr algn="r"/>
            <a:r>
              <a:rPr lang="de-DE" dirty="0">
                <a:latin typeface="Goethe FF Clan" panose="020B0506030101020104" pitchFamily="34" charset="0"/>
              </a:rPr>
              <a:t>Goethe-Institut HINTERGRUND</a:t>
            </a:r>
          </a:p>
        </p:txBody>
      </p:sp>
      <p:pic>
        <p:nvPicPr>
          <p:cNvPr id="18"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2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el 1">
            <a:extLst>
              <a:ext uri="{FF2B5EF4-FFF2-40B4-BE49-F238E27FC236}">
                <a16:creationId xmlns:a16="http://schemas.microsoft.com/office/drawing/2014/main" id="{A1E94E1D-0F66-49CC-BBB2-19821E171F26}"/>
              </a:ext>
            </a:extLst>
          </p:cNvPr>
          <p:cNvSpPr txBox="1">
            <a:spLocks/>
          </p:cNvSpPr>
          <p:nvPr/>
        </p:nvSpPr>
        <p:spPr>
          <a:xfrm>
            <a:off x="1827925" y="1124791"/>
            <a:ext cx="6804024" cy="3175151"/>
          </a:xfrm>
          <a:prstGeom prst="rect">
            <a:avLst/>
          </a:prstGeom>
        </p:spPr>
        <p:txBody>
          <a:bodyPr vert="horz" lIns="0" tIns="0" rIns="0" bIns="0" rtlCol="0" anchor="t" anchorCtr="0">
            <a:noAutofit/>
          </a:bodyPr>
          <a:lstStyle>
            <a:lvl1pPr algn="l" defTabSz="685800" rtl="0" eaLnBrk="1" latinLnBrk="0" hangingPunct="1">
              <a:lnSpc>
                <a:spcPts val="2000"/>
              </a:lnSpc>
              <a:spcBef>
                <a:spcPct val="0"/>
              </a:spcBef>
              <a:buNone/>
              <a:defRPr sz="2000" b="1" kern="1200" cap="all" baseline="0">
                <a:solidFill>
                  <a:schemeClr val="accent1"/>
                </a:solidFill>
                <a:latin typeface="+mj-lt"/>
                <a:ea typeface="+mj-ea"/>
                <a:cs typeface="+mj-cs"/>
              </a:defRPr>
            </a:lvl1pPr>
          </a:lstStyle>
          <a:p>
            <a:pPr>
              <a:lnSpc>
                <a:spcPct val="100000"/>
              </a:lnSpc>
            </a:pPr>
            <a:endParaRPr lang="de-DE" sz="4000" dirty="0">
              <a:solidFill>
                <a:schemeClr val="tx2"/>
              </a:solidFill>
              <a:latin typeface="Goethe FF Clan" panose="020B0506030101020104" pitchFamily="34" charset="0"/>
            </a:endParaRPr>
          </a:p>
        </p:txBody>
      </p:sp>
      <p:sp>
        <p:nvSpPr>
          <p:cNvPr id="2" name="Rechteck 1"/>
          <p:cNvSpPr/>
          <p:nvPr/>
        </p:nvSpPr>
        <p:spPr>
          <a:xfrm>
            <a:off x="1907704" y="1453689"/>
            <a:ext cx="6120176" cy="2953244"/>
          </a:xfrm>
          <a:prstGeom prst="rect">
            <a:avLst/>
          </a:prstGeom>
        </p:spPr>
        <p:txBody>
          <a:bodyPr wrap="square">
            <a:spAutoFit/>
          </a:bodyPr>
          <a:lstStyle/>
          <a:p>
            <a:pPr algn="just">
              <a:lnSpc>
                <a:spcPct val="107000"/>
              </a:lnSpc>
              <a:spcAft>
                <a:spcPts val="800"/>
              </a:spcAft>
            </a:pPr>
            <a:r>
              <a:rPr lang="de-DE" sz="1200" dirty="0">
                <a:solidFill>
                  <a:srgbClr val="000000"/>
                </a:solidFill>
                <a:latin typeface="Goethe FF Clan" panose="020B0506030101020104" pitchFamily="34" charset="0"/>
                <a:ea typeface="Calibri" panose="020F0502020204030204" pitchFamily="34" charset="0"/>
                <a:cs typeface="Times New Roman" panose="02020603050405020304" pitchFamily="18" charset="0"/>
              </a:rPr>
              <a:t>Das Goethe-Institut e.V. ist das offizielle Kulturinstitut der Bundesrepublik Deutschland. Mit 158 Instituten in 98 Ländern ist es der weltweit größte Anbieter von Deutschkursen mit 70 Jahren Erfahrung und jährlich über 200.000 Lernenden. Neben der Bereitstellung von Sprach-, Kultur- und Informationsangeboten ist das Goethe-Institut auch zuständig für den interkulturellen Austausch durch Kunst, Sprache und Wissenschaft in Deutschland und seinen Standorten im Ausland. Die Qualität des Lehrangebots garantiert das Goethe-Institut durch ein kontinuierliches Qualitätsmanagement mit regelmäßigen internen Audits. Die erfahrenen Lehrkräfte sind methodisch didaktisch bestens ausgebildet und werden sowohl in Deutschland als auch in Indonesien regelmäßig fortgebildet. Lehrer*innen am Goethe-Institut unterrichten mit Lehrmethoden, die den neusten Erkenntnissen der Sprachlernforschung entsprechen, nutzen u.a. interaktive Whiteboards und arbeiten gestützt durch eine Lernplattform. Schließlich sind Goethe-Zertifikate weltweit anerkannt und von Visa-Vergabestellen akzeptiert.</a:t>
            </a:r>
          </a:p>
        </p:txBody>
      </p:sp>
    </p:spTree>
    <p:extLst>
      <p:ext uri="{BB962C8B-B14F-4D97-AF65-F5344CB8AC3E}">
        <p14:creationId xmlns:p14="http://schemas.microsoft.com/office/powerpoint/2010/main" val="134990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903757" y="332703"/>
            <a:ext cx="1728192" cy="1296144"/>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a:p>
        </p:txBody>
      </p:sp>
      <p:sp>
        <p:nvSpPr>
          <p:cNvPr id="9" name="Titel 1"/>
          <p:cNvSpPr>
            <a:spLocks noGrp="1"/>
          </p:cNvSpPr>
          <p:nvPr>
            <p:ph type="title"/>
          </p:nvPr>
        </p:nvSpPr>
        <p:spPr>
          <a:xfrm>
            <a:off x="539552" y="512723"/>
            <a:ext cx="7056784" cy="936104"/>
          </a:xfrm>
        </p:spPr>
        <p:txBody>
          <a:bodyPr/>
          <a:lstStyle/>
          <a:p>
            <a:r>
              <a:rPr lang="de-DE" dirty="0">
                <a:latin typeface="Goethe FF Clan"/>
              </a:rPr>
              <a:t>Die deutsche Sprache als </a:t>
            </a:r>
            <a:r>
              <a:rPr lang="de-DE" dirty="0" err="1">
                <a:latin typeface="Goethe FF Clan"/>
              </a:rPr>
              <a:t>schlüssel</a:t>
            </a:r>
            <a:r>
              <a:rPr lang="de-DE" dirty="0">
                <a:latin typeface="Goethe FF Clan"/>
              </a:rPr>
              <a:t> zur </a:t>
            </a:r>
            <a:r>
              <a:rPr lang="de-DE" dirty="0" err="1">
                <a:latin typeface="Goethe FF Clan"/>
              </a:rPr>
              <a:t>integration</a:t>
            </a:r>
            <a:endParaRPr lang="de-DE" dirty="0">
              <a:latin typeface="Goethe FF Clan" panose="020B0506030101020104" pitchFamily="34" charset="0"/>
            </a:endParaRPr>
          </a:p>
        </p:txBody>
      </p:sp>
      <p:pic>
        <p:nvPicPr>
          <p:cNvPr id="18"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9243" y="0"/>
            <a:ext cx="1412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el 1">
            <a:extLst>
              <a:ext uri="{FF2B5EF4-FFF2-40B4-BE49-F238E27FC236}">
                <a16:creationId xmlns:a16="http://schemas.microsoft.com/office/drawing/2014/main" id="{A1E94E1D-0F66-49CC-BBB2-19821E171F26}"/>
              </a:ext>
            </a:extLst>
          </p:cNvPr>
          <p:cNvSpPr txBox="1">
            <a:spLocks/>
          </p:cNvSpPr>
          <p:nvPr/>
        </p:nvSpPr>
        <p:spPr>
          <a:xfrm>
            <a:off x="467544" y="3435846"/>
            <a:ext cx="5760640" cy="1446959"/>
          </a:xfrm>
          <a:prstGeom prst="rect">
            <a:avLst/>
          </a:prstGeom>
        </p:spPr>
        <p:txBody>
          <a:bodyPr vert="horz" lIns="0" tIns="0" rIns="0" bIns="0" rtlCol="0" anchor="t" anchorCtr="0">
            <a:noAutofit/>
          </a:bodyPr>
          <a:lstStyle>
            <a:lvl1pPr algn="l" defTabSz="685800" rtl="0" eaLnBrk="1" latinLnBrk="0" hangingPunct="1">
              <a:lnSpc>
                <a:spcPts val="2000"/>
              </a:lnSpc>
              <a:spcBef>
                <a:spcPct val="0"/>
              </a:spcBef>
              <a:buNone/>
              <a:defRPr sz="2000" b="1" kern="1200" cap="all" baseline="0">
                <a:solidFill>
                  <a:schemeClr val="accent1"/>
                </a:solidFill>
                <a:latin typeface="+mj-lt"/>
                <a:ea typeface="+mj-ea"/>
                <a:cs typeface="+mj-cs"/>
              </a:defRPr>
            </a:lvl1pPr>
          </a:lstStyle>
          <a:p>
            <a:pPr>
              <a:lnSpc>
                <a:spcPct val="100000"/>
              </a:lnSpc>
            </a:pPr>
            <a:r>
              <a:rPr lang="de-DE" sz="2500" dirty="0">
                <a:solidFill>
                  <a:schemeClr val="tx2"/>
                </a:solidFill>
                <a:latin typeface="Goethe FF Clan" panose="020B0506030101020104" pitchFamily="34" charset="0"/>
              </a:rPr>
              <a:t>WELTWEIT </a:t>
            </a:r>
            <a:r>
              <a:rPr lang="de-DE" sz="2500" dirty="0">
                <a:latin typeface="Goethe FF Clan" panose="020B0506030101020104" pitchFamily="34" charset="0"/>
              </a:rPr>
              <a:t>223.000 </a:t>
            </a:r>
          </a:p>
          <a:p>
            <a:pPr>
              <a:lnSpc>
                <a:spcPct val="100000"/>
              </a:lnSpc>
            </a:pPr>
            <a:r>
              <a:rPr lang="de-DE" sz="2500" dirty="0">
                <a:solidFill>
                  <a:schemeClr val="tx2"/>
                </a:solidFill>
                <a:latin typeface="Goethe FF Clan" panose="020B0506030101020104" pitchFamily="34" charset="0"/>
              </a:rPr>
              <a:t>DEUTSCHKURS-Teilnehmende</a:t>
            </a:r>
          </a:p>
          <a:p>
            <a:pPr>
              <a:lnSpc>
                <a:spcPct val="100000"/>
              </a:lnSpc>
            </a:pPr>
            <a:r>
              <a:rPr lang="de-DE" sz="2500" dirty="0">
                <a:solidFill>
                  <a:schemeClr val="tx2"/>
                </a:solidFill>
                <a:latin typeface="Goethe FF Clan" panose="020B0506030101020104" pitchFamily="34" charset="0"/>
              </a:rPr>
              <a:t>und </a:t>
            </a:r>
            <a:r>
              <a:rPr lang="de-DE" sz="2500" dirty="0">
                <a:latin typeface="Goethe FF Clan" panose="020B0506030101020104" pitchFamily="34" charset="0"/>
              </a:rPr>
              <a:t>470.000</a:t>
            </a:r>
            <a:r>
              <a:rPr lang="de-DE" sz="2500" dirty="0">
                <a:solidFill>
                  <a:schemeClr val="tx2"/>
                </a:solidFill>
                <a:latin typeface="Goethe FF Clan" panose="020B0506030101020104" pitchFamily="34" charset="0"/>
              </a:rPr>
              <a:t> </a:t>
            </a:r>
            <a:r>
              <a:rPr lang="de-DE" sz="2500" dirty="0" err="1">
                <a:solidFill>
                  <a:schemeClr val="tx2"/>
                </a:solidFill>
                <a:latin typeface="Goethe FF Clan" panose="020B0506030101020104" pitchFamily="34" charset="0"/>
              </a:rPr>
              <a:t>prüfungen</a:t>
            </a:r>
            <a:endParaRPr lang="de-DE" sz="2500" dirty="0">
              <a:solidFill>
                <a:schemeClr val="tx2"/>
              </a:solidFill>
              <a:latin typeface="Goethe FF Clan" panose="020B0506030101020104" pitchFamily="34" charset="0"/>
            </a:endParaRPr>
          </a:p>
        </p:txBody>
      </p:sp>
      <p:sp>
        <p:nvSpPr>
          <p:cNvPr id="2" name="Rechteck 1"/>
          <p:cNvSpPr/>
          <p:nvPr/>
        </p:nvSpPr>
        <p:spPr>
          <a:xfrm>
            <a:off x="467544" y="1275606"/>
            <a:ext cx="6840760" cy="1815882"/>
          </a:xfrm>
          <a:prstGeom prst="rect">
            <a:avLst/>
          </a:prstGeom>
        </p:spPr>
        <p:txBody>
          <a:bodyPr wrap="square" lIns="91440" tIns="45720" rIns="91440" bIns="45720" anchor="t">
            <a:spAutoFit/>
          </a:bodyPr>
          <a:lstStyle/>
          <a:p>
            <a:pPr marL="171450" indent="-171450">
              <a:buFont typeface="Arial" panose="020B0604020202020204" pitchFamily="34" charset="0"/>
              <a:buChar char="•"/>
            </a:pPr>
            <a:r>
              <a:rPr lang="de-DE" sz="1400" dirty="0">
                <a:latin typeface="Goethe FF Clan"/>
              </a:rPr>
              <a:t>Das Goethe-Institut setzt internationale Standards in der Vermittlung von Deutsch als Fremdsprache</a:t>
            </a:r>
          </a:p>
          <a:p>
            <a:pPr marL="171450" indent="-171450">
              <a:buFont typeface="Arial" panose="020B0604020202020204" pitchFamily="34" charset="0"/>
              <a:buChar char="•"/>
            </a:pPr>
            <a:r>
              <a:rPr lang="de-DE" sz="1400" dirty="0">
                <a:latin typeface="Goethe FF Clan"/>
              </a:rPr>
              <a:t>Es bietet Online-Live-Unterricht, sowie Präsenzklassen an</a:t>
            </a:r>
          </a:p>
          <a:p>
            <a:pPr marL="171450" indent="-171450">
              <a:buFont typeface="Arial" panose="020B0604020202020204" pitchFamily="34" charset="0"/>
              <a:buChar char="•"/>
            </a:pPr>
            <a:r>
              <a:rPr lang="de-DE" sz="1400" dirty="0">
                <a:latin typeface="Goethe FF Clan"/>
              </a:rPr>
              <a:t>13.4 Millionen Schüler*innen lernen Deutsch an Schulen weltweit</a:t>
            </a:r>
          </a:p>
          <a:p>
            <a:pPr marL="171450" indent="-171450">
              <a:buFont typeface="Arial" panose="020B0604020202020204" pitchFamily="34" charset="0"/>
              <a:buChar char="•"/>
            </a:pPr>
            <a:r>
              <a:rPr lang="de-DE" sz="1400" dirty="0">
                <a:latin typeface="Goethe FF Clan"/>
              </a:rPr>
              <a:t>Beratung und Qualifikation von Deutschlehrkräften an rund 106.000 Schulen </a:t>
            </a:r>
          </a:p>
          <a:p>
            <a:pPr marL="171450" indent="-171450">
              <a:buFont typeface="Arial" panose="020B0604020202020204" pitchFamily="34" charset="0"/>
              <a:buChar char="•"/>
            </a:pPr>
            <a:r>
              <a:rPr lang="de-DE" sz="1400" dirty="0">
                <a:latin typeface="Goethe FF Clan"/>
              </a:rPr>
              <a:t>Entwicklung von innovativen Unterrichts- und Lernmaterialien</a:t>
            </a:r>
          </a:p>
          <a:p>
            <a:pPr marL="171450" indent="-171450">
              <a:buFont typeface="Arial" panose="020B0604020202020204" pitchFamily="34" charset="0"/>
              <a:buChar char="•"/>
            </a:pPr>
            <a:r>
              <a:rPr lang="de-DE" sz="1400" dirty="0">
                <a:latin typeface="Goethe FF Clan"/>
              </a:rPr>
              <a:t>Förderung </a:t>
            </a:r>
            <a:r>
              <a:rPr lang="de-DE" sz="1400" b="1" dirty="0">
                <a:latin typeface="Goethe FF Clan"/>
              </a:rPr>
              <a:t>wissenschaftlicher Forschung </a:t>
            </a:r>
            <a:r>
              <a:rPr lang="de-DE" sz="1400" dirty="0">
                <a:latin typeface="Goethe FF Clan"/>
              </a:rPr>
              <a:t>und Initiierung sprachpolitischer Initiativen zur Stärkung der deutschen Sprache weltweit</a:t>
            </a:r>
          </a:p>
        </p:txBody>
      </p:sp>
      <p:sp>
        <p:nvSpPr>
          <p:cNvPr id="3" name="Explosion 1 2">
            <a:extLst>
              <a:ext uri="{FF2B5EF4-FFF2-40B4-BE49-F238E27FC236}">
                <a16:creationId xmlns:a16="http://schemas.microsoft.com/office/drawing/2014/main" id="{D5DA52F4-69A9-FBCA-96AC-E79BA21C45C7}"/>
              </a:ext>
            </a:extLst>
          </p:cNvPr>
          <p:cNvSpPr/>
          <p:nvPr/>
        </p:nvSpPr>
        <p:spPr>
          <a:xfrm>
            <a:off x="5622132" y="3171825"/>
            <a:ext cx="1901642" cy="1682360"/>
          </a:xfrm>
          <a:prstGeom prst="irregularSeal1">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r>
              <a:rPr lang="en-US" sz="1000" b="1" dirty="0" err="1">
                <a:latin typeface="Goethe FF Clan" panose="020B0506030101020104" pitchFamily="34" charset="0"/>
              </a:rPr>
              <a:t>Voraussetzung</a:t>
            </a:r>
            <a:r>
              <a:rPr lang="en-US" sz="1000" b="1" dirty="0">
                <a:latin typeface="Goethe FF Clan" panose="020B0506030101020104" pitchFamily="34" charset="0"/>
              </a:rPr>
              <a:t> für </a:t>
            </a:r>
            <a:r>
              <a:rPr lang="en-US" sz="1000" b="1" dirty="0" err="1">
                <a:latin typeface="Goethe FF Clan" panose="020B0506030101020104" pitchFamily="34" charset="0"/>
              </a:rPr>
              <a:t>verschiedene</a:t>
            </a:r>
            <a:r>
              <a:rPr lang="en-US" sz="1000" b="1" dirty="0">
                <a:latin typeface="Goethe FF Clan" panose="020B0506030101020104" pitchFamily="34" charset="0"/>
              </a:rPr>
              <a:t> Visa</a:t>
            </a:r>
          </a:p>
        </p:txBody>
      </p:sp>
    </p:spTree>
    <p:extLst>
      <p:ext uri="{BB962C8B-B14F-4D97-AF65-F5344CB8AC3E}">
        <p14:creationId xmlns:p14="http://schemas.microsoft.com/office/powerpoint/2010/main" val="378465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46315"/>
            <a:ext cx="6865359" cy="4870164"/>
          </a:xfrm>
          <a:prstGeom prst="rect">
            <a:avLst/>
          </a:prstGeom>
        </p:spPr>
      </p:pic>
      <p:sp>
        <p:nvSpPr>
          <p:cNvPr id="7" name="Inhaltsplatzhalter 2">
            <a:extLst>
              <a:ext uri="{FF2B5EF4-FFF2-40B4-BE49-F238E27FC236}">
                <a16:creationId xmlns:a16="http://schemas.microsoft.com/office/drawing/2014/main" id="{C685D42C-52E3-4387-995F-2CDCEA1EA80E}"/>
              </a:ext>
            </a:extLst>
          </p:cNvPr>
          <p:cNvSpPr txBox="1">
            <a:spLocks/>
          </p:cNvSpPr>
          <p:nvPr/>
        </p:nvSpPr>
        <p:spPr>
          <a:xfrm>
            <a:off x="2079221" y="4005111"/>
            <a:ext cx="1512168" cy="193977"/>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Regionalinstitut Jakarta</a:t>
            </a:r>
          </a:p>
        </p:txBody>
      </p:sp>
      <p:sp>
        <p:nvSpPr>
          <p:cNvPr id="8" name="Inhaltsplatzhalter 2">
            <a:extLst>
              <a:ext uri="{FF2B5EF4-FFF2-40B4-BE49-F238E27FC236}">
                <a16:creationId xmlns:a16="http://schemas.microsoft.com/office/drawing/2014/main" id="{C685D42C-52E3-4387-995F-2CDCEA1EA80E}"/>
              </a:ext>
            </a:extLst>
          </p:cNvPr>
          <p:cNvSpPr txBox="1">
            <a:spLocks/>
          </p:cNvSpPr>
          <p:nvPr/>
        </p:nvSpPr>
        <p:spPr>
          <a:xfrm>
            <a:off x="4095445" y="4437159"/>
            <a:ext cx="792088" cy="216024"/>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Bandung</a:t>
            </a:r>
          </a:p>
        </p:txBody>
      </p:sp>
      <p:sp>
        <p:nvSpPr>
          <p:cNvPr id="10" name="Rechteck 9"/>
          <p:cNvSpPr/>
          <p:nvPr/>
        </p:nvSpPr>
        <p:spPr>
          <a:xfrm>
            <a:off x="6903757" y="332703"/>
            <a:ext cx="1728192" cy="1296144"/>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a:p>
        </p:txBody>
      </p:sp>
      <p:sp>
        <p:nvSpPr>
          <p:cNvPr id="9" name="Titel 1"/>
          <p:cNvSpPr>
            <a:spLocks noGrp="1"/>
          </p:cNvSpPr>
          <p:nvPr>
            <p:ph type="title"/>
          </p:nvPr>
        </p:nvSpPr>
        <p:spPr>
          <a:xfrm>
            <a:off x="5950353" y="332703"/>
            <a:ext cx="2952328" cy="936104"/>
          </a:xfrm>
        </p:spPr>
        <p:txBody>
          <a:bodyPr/>
          <a:lstStyle/>
          <a:p>
            <a:pPr algn="r"/>
            <a:r>
              <a:rPr lang="en-US" dirty="0">
                <a:latin typeface="Goethe FF Clan" panose="020B0506030101020104" pitchFamily="34" charset="0"/>
              </a:rPr>
              <a:t>Goethe-Institute </a:t>
            </a:r>
            <a:br>
              <a:rPr lang="en-US" dirty="0">
                <a:latin typeface="Goethe FF Clan" panose="020B0506030101020104" pitchFamily="34" charset="0"/>
              </a:rPr>
            </a:br>
            <a:r>
              <a:rPr lang="en-US" dirty="0">
                <a:latin typeface="Goethe FF Clan" panose="020B0506030101020104" pitchFamily="34" charset="0"/>
              </a:rPr>
              <a:t>in </a:t>
            </a:r>
            <a:r>
              <a:rPr lang="en-US" dirty="0" err="1">
                <a:latin typeface="Goethe FF Clan" panose="020B0506030101020104" pitchFamily="34" charset="0"/>
              </a:rPr>
              <a:t>Südostasien</a:t>
            </a:r>
            <a:endParaRPr lang="en-US" dirty="0">
              <a:latin typeface="Goethe FF Clan" panose="020B0506030101020104" pitchFamily="34" charset="0"/>
            </a:endParaRPr>
          </a:p>
        </p:txBody>
      </p:sp>
      <p:sp>
        <p:nvSpPr>
          <p:cNvPr id="11" name="Inhaltsplatzhalter 2">
            <a:extLst>
              <a:ext uri="{FF2B5EF4-FFF2-40B4-BE49-F238E27FC236}">
                <a16:creationId xmlns:a16="http://schemas.microsoft.com/office/drawing/2014/main" id="{C685D42C-52E3-4387-995F-2CDCEA1EA80E}"/>
              </a:ext>
            </a:extLst>
          </p:cNvPr>
          <p:cNvSpPr txBox="1">
            <a:spLocks/>
          </p:cNvSpPr>
          <p:nvPr/>
        </p:nvSpPr>
        <p:spPr>
          <a:xfrm>
            <a:off x="5607613" y="1628847"/>
            <a:ext cx="648072" cy="216024"/>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Manila</a:t>
            </a:r>
          </a:p>
        </p:txBody>
      </p:sp>
      <p:sp>
        <p:nvSpPr>
          <p:cNvPr id="12" name="Inhaltsplatzhalter 2">
            <a:extLst>
              <a:ext uri="{FF2B5EF4-FFF2-40B4-BE49-F238E27FC236}">
                <a16:creationId xmlns:a16="http://schemas.microsoft.com/office/drawing/2014/main" id="{C685D42C-52E3-4387-995F-2CDCEA1EA80E}"/>
              </a:ext>
            </a:extLst>
          </p:cNvPr>
          <p:cNvSpPr txBox="1">
            <a:spLocks/>
          </p:cNvSpPr>
          <p:nvPr/>
        </p:nvSpPr>
        <p:spPr>
          <a:xfrm>
            <a:off x="3951429" y="2218101"/>
            <a:ext cx="1224136" cy="202834"/>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Ho-Chi-Minh-Stadt</a:t>
            </a:r>
          </a:p>
        </p:txBody>
      </p:sp>
      <p:sp>
        <p:nvSpPr>
          <p:cNvPr id="13" name="Inhaltsplatzhalter 2">
            <a:extLst>
              <a:ext uri="{FF2B5EF4-FFF2-40B4-BE49-F238E27FC236}">
                <a16:creationId xmlns:a16="http://schemas.microsoft.com/office/drawing/2014/main" id="{C685D42C-52E3-4387-995F-2CDCEA1EA80E}"/>
              </a:ext>
            </a:extLst>
          </p:cNvPr>
          <p:cNvSpPr txBox="1">
            <a:spLocks/>
          </p:cNvSpPr>
          <p:nvPr/>
        </p:nvSpPr>
        <p:spPr>
          <a:xfrm>
            <a:off x="3879421" y="908767"/>
            <a:ext cx="720080" cy="214868"/>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Hanoi</a:t>
            </a:r>
          </a:p>
        </p:txBody>
      </p:sp>
      <p:sp>
        <p:nvSpPr>
          <p:cNvPr id="14" name="Inhaltsplatzhalter 2">
            <a:extLst>
              <a:ext uri="{FF2B5EF4-FFF2-40B4-BE49-F238E27FC236}">
                <a16:creationId xmlns:a16="http://schemas.microsoft.com/office/drawing/2014/main" id="{C685D42C-52E3-4387-995F-2CDCEA1EA80E}"/>
              </a:ext>
            </a:extLst>
          </p:cNvPr>
          <p:cNvSpPr txBox="1">
            <a:spLocks/>
          </p:cNvSpPr>
          <p:nvPr/>
        </p:nvSpPr>
        <p:spPr>
          <a:xfrm>
            <a:off x="2439261" y="2002077"/>
            <a:ext cx="792088" cy="216024"/>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Bangkok</a:t>
            </a:r>
          </a:p>
        </p:txBody>
      </p:sp>
      <p:sp>
        <p:nvSpPr>
          <p:cNvPr id="15" name="Inhaltsplatzhalter 2">
            <a:extLst>
              <a:ext uri="{FF2B5EF4-FFF2-40B4-BE49-F238E27FC236}">
                <a16:creationId xmlns:a16="http://schemas.microsoft.com/office/drawing/2014/main" id="{C685D42C-52E3-4387-995F-2CDCEA1EA80E}"/>
              </a:ext>
            </a:extLst>
          </p:cNvPr>
          <p:cNvSpPr txBox="1">
            <a:spLocks/>
          </p:cNvSpPr>
          <p:nvPr/>
        </p:nvSpPr>
        <p:spPr>
          <a:xfrm>
            <a:off x="1791189" y="1555211"/>
            <a:ext cx="648072" cy="217652"/>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Yangon</a:t>
            </a:r>
          </a:p>
        </p:txBody>
      </p:sp>
      <p:sp>
        <p:nvSpPr>
          <p:cNvPr id="16" name="Inhaltsplatzhalter 2">
            <a:extLst>
              <a:ext uri="{FF2B5EF4-FFF2-40B4-BE49-F238E27FC236}">
                <a16:creationId xmlns:a16="http://schemas.microsoft.com/office/drawing/2014/main" id="{C685D42C-52E3-4387-995F-2CDCEA1EA80E}"/>
              </a:ext>
            </a:extLst>
          </p:cNvPr>
          <p:cNvSpPr txBox="1">
            <a:spLocks/>
          </p:cNvSpPr>
          <p:nvPr/>
        </p:nvSpPr>
        <p:spPr>
          <a:xfrm>
            <a:off x="3483377" y="2871221"/>
            <a:ext cx="972108" cy="197786"/>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Kuala Lumpur</a:t>
            </a:r>
          </a:p>
        </p:txBody>
      </p:sp>
      <p:sp>
        <p:nvSpPr>
          <p:cNvPr id="17" name="Inhaltsplatzhalter 2">
            <a:extLst>
              <a:ext uri="{FF2B5EF4-FFF2-40B4-BE49-F238E27FC236}">
                <a16:creationId xmlns:a16="http://schemas.microsoft.com/office/drawing/2014/main" id="{C685D42C-52E3-4387-995F-2CDCEA1EA80E}"/>
              </a:ext>
            </a:extLst>
          </p:cNvPr>
          <p:cNvSpPr txBox="1">
            <a:spLocks/>
          </p:cNvSpPr>
          <p:nvPr/>
        </p:nvSpPr>
        <p:spPr>
          <a:xfrm>
            <a:off x="3519381" y="3357039"/>
            <a:ext cx="720080" cy="216024"/>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a:latin typeface="Goethe FF Clan" panose="020B0506030101020104" pitchFamily="34" charset="0"/>
              </a:rPr>
              <a:t>GI Singapur</a:t>
            </a:r>
          </a:p>
        </p:txBody>
      </p:sp>
      <p:pic>
        <p:nvPicPr>
          <p:cNvPr id="18"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12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76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6EE88-47BB-4DA9-A3F9-7AD30CD12F93}"/>
              </a:ext>
            </a:extLst>
          </p:cNvPr>
          <p:cNvSpPr>
            <a:spLocks noGrp="1"/>
          </p:cNvSpPr>
          <p:nvPr>
            <p:ph type="title"/>
          </p:nvPr>
        </p:nvSpPr>
        <p:spPr>
          <a:xfrm>
            <a:off x="395536" y="555526"/>
            <a:ext cx="8208961" cy="542925"/>
          </a:xfrm>
        </p:spPr>
        <p:txBody>
          <a:bodyPr/>
          <a:lstStyle/>
          <a:p>
            <a:r>
              <a:rPr lang="de-DE" dirty="0">
                <a:latin typeface="Goethe FF Clan" panose="020B0506030101020104" pitchFamily="34" charset="0"/>
              </a:rPr>
              <a:t>Goethe-Institut in Indonesien</a:t>
            </a:r>
          </a:p>
        </p:txBody>
      </p:sp>
      <p:pic>
        <p:nvPicPr>
          <p:cNvPr id="2050" name="Picture 2" descr="Quellbild anzei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319" y="1439414"/>
            <a:ext cx="3824681" cy="2549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Keine Fotobeschreibung verfüg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6790" y="1436940"/>
            <a:ext cx="2551624" cy="2551624"/>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a:extLst>
              <a:ext uri="{FF2B5EF4-FFF2-40B4-BE49-F238E27FC236}">
                <a16:creationId xmlns:a16="http://schemas.microsoft.com/office/drawing/2014/main" id="{C685D42C-52E3-4387-995F-2CDCEA1EA80E}"/>
              </a:ext>
            </a:extLst>
          </p:cNvPr>
          <p:cNvSpPr txBox="1">
            <a:spLocks/>
          </p:cNvSpPr>
          <p:nvPr/>
        </p:nvSpPr>
        <p:spPr>
          <a:xfrm>
            <a:off x="1280414" y="1101093"/>
            <a:ext cx="1512168" cy="193977"/>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dirty="0">
                <a:latin typeface="Goethe FF Clan" panose="020B0506030101020104" pitchFamily="34" charset="0"/>
              </a:rPr>
              <a:t>Regionalinstitut Jakarta</a:t>
            </a:r>
          </a:p>
        </p:txBody>
      </p:sp>
      <p:sp>
        <p:nvSpPr>
          <p:cNvPr id="9" name="Inhaltsplatzhalter 2">
            <a:extLst>
              <a:ext uri="{FF2B5EF4-FFF2-40B4-BE49-F238E27FC236}">
                <a16:creationId xmlns:a16="http://schemas.microsoft.com/office/drawing/2014/main" id="{C685D42C-52E3-4387-995F-2CDCEA1EA80E}"/>
              </a:ext>
            </a:extLst>
          </p:cNvPr>
          <p:cNvSpPr txBox="1">
            <a:spLocks/>
          </p:cNvSpPr>
          <p:nvPr/>
        </p:nvSpPr>
        <p:spPr>
          <a:xfrm>
            <a:off x="7493303" y="1099739"/>
            <a:ext cx="1005237" cy="195331"/>
          </a:xfrm>
          <a:prstGeom prst="roundRect">
            <a:avLst/>
          </a:prstGeom>
          <a:solidFill>
            <a:schemeClr val="accent4">
              <a:alpha val="58000"/>
            </a:schemeClr>
          </a:solidFill>
        </p:spPr>
        <p:txBody>
          <a:bodyPr vert="horz" lIns="0" tIns="0" rIns="0" bIns="0" rtlCol="0" anchor="t" anchorCtr="0">
            <a:noAutofit/>
          </a:bodyPr>
          <a:lstStyle>
            <a:lvl1pPr marL="233363" indent="-233363" algn="l" defTabSz="685800" rtl="0" eaLnBrk="1" latinLnBrk="0" hangingPunct="1">
              <a:lnSpc>
                <a:spcPct val="114000"/>
              </a:lnSpc>
              <a:spcBef>
                <a:spcPts val="0"/>
              </a:spcBef>
              <a:spcAft>
                <a:spcPts val="600"/>
              </a:spcAft>
              <a:buFont typeface="Wingdings" panose="05000000000000000000" pitchFamily="2" charset="2"/>
              <a:buChar char=""/>
              <a:defRPr sz="1200" kern="1200">
                <a:solidFill>
                  <a:schemeClr val="tx1"/>
                </a:solidFill>
                <a:latin typeface="+mn-lt"/>
                <a:ea typeface="+mn-ea"/>
                <a:cs typeface="+mn-cs"/>
              </a:defRPr>
            </a:lvl1pPr>
            <a:lvl2pPr marL="481013" indent="-2381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2pPr>
            <a:lvl3pPr marL="695325" indent="-21907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3pPr>
            <a:lvl4pPr marL="895350" indent="-200025"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4pPr>
            <a:lvl5pPr marL="1119188" indent="-223838" algn="l" defTabSz="685800" rtl="0" eaLnBrk="1" latinLnBrk="0" hangingPunct="1">
              <a:lnSpc>
                <a:spcPct val="114000"/>
              </a:lnSpc>
              <a:spcBef>
                <a:spcPts val="0"/>
              </a:spcBef>
              <a:spcAft>
                <a:spcPts val="600"/>
              </a:spcAft>
              <a:buSzPct val="95000"/>
              <a:buFont typeface="Wingdings 2" panose="05020102010507070707" pitchFamily="18"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de-DE" sz="1000" dirty="0">
                <a:latin typeface="Goethe FF Clan" panose="020B0506030101020104" pitchFamily="34" charset="0"/>
              </a:rPr>
              <a:t>Institut Bandung</a:t>
            </a:r>
          </a:p>
        </p:txBody>
      </p:sp>
      <p:grpSp>
        <p:nvGrpSpPr>
          <p:cNvPr id="11" name="Gruppieren 10"/>
          <p:cNvGrpSpPr/>
          <p:nvPr/>
        </p:nvGrpSpPr>
        <p:grpSpPr>
          <a:xfrm>
            <a:off x="815192" y="1159355"/>
            <a:ext cx="288032" cy="288032"/>
            <a:chOff x="815192" y="1159355"/>
            <a:chExt cx="288032" cy="288032"/>
          </a:xfrm>
        </p:grpSpPr>
        <p:sp>
          <p:nvSpPr>
            <p:cNvPr id="3" name="Träne 2"/>
            <p:cNvSpPr/>
            <p:nvPr/>
          </p:nvSpPr>
          <p:spPr>
            <a:xfrm rot="8166041">
              <a:off x="815192" y="1159355"/>
              <a:ext cx="288032" cy="288032"/>
            </a:xfrm>
            <a:prstGeom prst="teardrop">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dirty="0"/>
            </a:p>
          </p:txBody>
        </p:sp>
        <p:sp>
          <p:nvSpPr>
            <p:cNvPr id="10" name="Ellipse 9"/>
            <p:cNvSpPr/>
            <p:nvPr/>
          </p:nvSpPr>
          <p:spPr>
            <a:xfrm>
              <a:off x="909453" y="1261001"/>
              <a:ext cx="99509" cy="9562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dirty="0"/>
            </a:p>
          </p:txBody>
        </p:sp>
      </p:grpSp>
      <p:grpSp>
        <p:nvGrpSpPr>
          <p:cNvPr id="13" name="Gruppieren 12"/>
          <p:cNvGrpSpPr/>
          <p:nvPr/>
        </p:nvGrpSpPr>
        <p:grpSpPr>
          <a:xfrm>
            <a:off x="7092280" y="1159355"/>
            <a:ext cx="288032" cy="288032"/>
            <a:chOff x="815192" y="1159355"/>
            <a:chExt cx="288032" cy="288032"/>
          </a:xfrm>
        </p:grpSpPr>
        <p:sp>
          <p:nvSpPr>
            <p:cNvPr id="14" name="Träne 13"/>
            <p:cNvSpPr/>
            <p:nvPr/>
          </p:nvSpPr>
          <p:spPr>
            <a:xfrm rot="8166041">
              <a:off x="815192" y="1159355"/>
              <a:ext cx="288032" cy="288032"/>
            </a:xfrm>
            <a:prstGeom prst="teardrop">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dirty="0"/>
            </a:p>
          </p:txBody>
        </p:sp>
        <p:sp>
          <p:nvSpPr>
            <p:cNvPr id="15" name="Ellipse 14"/>
            <p:cNvSpPr/>
            <p:nvPr/>
          </p:nvSpPr>
          <p:spPr>
            <a:xfrm>
              <a:off x="909453" y="1261001"/>
              <a:ext cx="99509" cy="9562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dirty="0"/>
            </a:p>
          </p:txBody>
        </p:sp>
      </p:grpSp>
      <p:sp>
        <p:nvSpPr>
          <p:cNvPr id="12" name="Rechteck 11"/>
          <p:cNvSpPr/>
          <p:nvPr/>
        </p:nvSpPr>
        <p:spPr>
          <a:xfrm>
            <a:off x="683568" y="4032226"/>
            <a:ext cx="4572000" cy="707886"/>
          </a:xfrm>
          <a:prstGeom prst="rect">
            <a:avLst/>
          </a:prstGeom>
        </p:spPr>
        <p:txBody>
          <a:bodyPr>
            <a:spAutoFit/>
          </a:bodyPr>
          <a:lstStyle/>
          <a:p>
            <a:r>
              <a:rPr lang="de-DE" sz="1000" b="1" dirty="0">
                <a:solidFill>
                  <a:schemeClr val="tx2"/>
                </a:solidFill>
                <a:latin typeface="Goethe FF Clan" panose="020B0506030101020104" pitchFamily="34" charset="0"/>
              </a:rPr>
              <a:t>Goethe-Institut Jakarta / </a:t>
            </a:r>
            <a:r>
              <a:rPr lang="de-DE" sz="1000" b="1" dirty="0" err="1">
                <a:solidFill>
                  <a:schemeClr val="tx2"/>
                </a:solidFill>
                <a:latin typeface="Goethe FF Clan" panose="020B0506030101020104" pitchFamily="34" charset="0"/>
              </a:rPr>
              <a:t>Pusat</a:t>
            </a:r>
            <a:r>
              <a:rPr lang="de-DE" sz="1000" b="1" dirty="0">
                <a:solidFill>
                  <a:schemeClr val="tx2"/>
                </a:solidFill>
                <a:latin typeface="Goethe FF Clan" panose="020B0506030101020104" pitchFamily="34" charset="0"/>
              </a:rPr>
              <a:t> </a:t>
            </a:r>
            <a:r>
              <a:rPr lang="de-DE" sz="1000" b="1" dirty="0" err="1">
                <a:solidFill>
                  <a:schemeClr val="tx2"/>
                </a:solidFill>
                <a:latin typeface="Goethe FF Clan" panose="020B0506030101020104" pitchFamily="34" charset="0"/>
              </a:rPr>
              <a:t>Kebudayaan</a:t>
            </a:r>
            <a:r>
              <a:rPr lang="de-DE" sz="1000" b="1" dirty="0">
                <a:solidFill>
                  <a:schemeClr val="tx2"/>
                </a:solidFill>
                <a:latin typeface="Goethe FF Clan" panose="020B0506030101020104" pitchFamily="34" charset="0"/>
              </a:rPr>
              <a:t> </a:t>
            </a:r>
            <a:r>
              <a:rPr lang="de-DE" sz="1000" b="1" dirty="0" err="1">
                <a:solidFill>
                  <a:schemeClr val="tx2"/>
                </a:solidFill>
                <a:latin typeface="Goethe FF Clan" panose="020B0506030101020104" pitchFamily="34" charset="0"/>
              </a:rPr>
              <a:t>Jerman</a:t>
            </a:r>
            <a:r>
              <a:rPr lang="de-DE" sz="1000" b="1" dirty="0">
                <a:solidFill>
                  <a:schemeClr val="tx2"/>
                </a:solidFill>
                <a:latin typeface="Goethe FF Clan" panose="020B0506030101020104" pitchFamily="34" charset="0"/>
              </a:rPr>
              <a:t> Jakarta</a:t>
            </a:r>
            <a:br>
              <a:rPr lang="de-DE" sz="1000" dirty="0">
                <a:solidFill>
                  <a:schemeClr val="tx2"/>
                </a:solidFill>
                <a:latin typeface="Goethe FF Clan" panose="020B0506030101020104" pitchFamily="34" charset="0"/>
              </a:rPr>
            </a:br>
            <a:r>
              <a:rPr lang="de-DE" sz="1000" dirty="0" err="1">
                <a:solidFill>
                  <a:schemeClr val="tx2"/>
                </a:solidFill>
                <a:latin typeface="Goethe FF Clan" panose="020B0506030101020104" pitchFamily="34" charset="0"/>
              </a:rPr>
              <a:t>Jl</a:t>
            </a:r>
            <a:r>
              <a:rPr lang="de-DE" sz="1000" dirty="0">
                <a:solidFill>
                  <a:schemeClr val="tx2"/>
                </a:solidFill>
                <a:latin typeface="Goethe FF Clan" panose="020B0506030101020104" pitchFamily="34" charset="0"/>
              </a:rPr>
              <a:t>. Sam </a:t>
            </a:r>
            <a:r>
              <a:rPr lang="de-DE" sz="1000" dirty="0" err="1">
                <a:solidFill>
                  <a:schemeClr val="tx2"/>
                </a:solidFill>
                <a:latin typeface="Goethe FF Clan" panose="020B0506030101020104" pitchFamily="34" charset="0"/>
              </a:rPr>
              <a:t>Ratulangi</a:t>
            </a:r>
            <a:r>
              <a:rPr lang="de-DE" sz="1000" dirty="0">
                <a:solidFill>
                  <a:schemeClr val="tx2"/>
                </a:solidFill>
                <a:latin typeface="Goethe FF Clan" panose="020B0506030101020104" pitchFamily="34" charset="0"/>
              </a:rPr>
              <a:t> 9-15, Jakarta 10350, </a:t>
            </a:r>
            <a:r>
              <a:rPr lang="de-DE" sz="1000" dirty="0" err="1">
                <a:solidFill>
                  <a:schemeClr val="tx2"/>
                </a:solidFill>
                <a:latin typeface="Goethe FF Clan" panose="020B0506030101020104" pitchFamily="34" charset="0"/>
              </a:rPr>
              <a:t>Indonesia</a:t>
            </a:r>
            <a:br>
              <a:rPr lang="de-DE" sz="1000" dirty="0">
                <a:solidFill>
                  <a:schemeClr val="tx2"/>
                </a:solidFill>
                <a:latin typeface="Goethe FF Clan" panose="020B0506030101020104" pitchFamily="34" charset="0"/>
              </a:rPr>
            </a:br>
            <a:r>
              <a:rPr lang="de-DE" sz="1000" dirty="0">
                <a:solidFill>
                  <a:schemeClr val="tx2"/>
                </a:solidFill>
                <a:latin typeface="Goethe FF Clan" panose="020B0506030101020104" pitchFamily="34" charset="0"/>
              </a:rPr>
              <a:t>Tel. +62 21 391 4042 / +62 21 391 7467 / +62 21 391 7471</a:t>
            </a:r>
            <a:br>
              <a:rPr lang="de-DE" sz="1000" dirty="0">
                <a:solidFill>
                  <a:schemeClr val="tx2"/>
                </a:solidFill>
                <a:latin typeface="Goethe FF Clan" panose="020B0506030101020104" pitchFamily="34" charset="0"/>
              </a:rPr>
            </a:br>
            <a:r>
              <a:rPr lang="de-DE" sz="1000" dirty="0">
                <a:solidFill>
                  <a:schemeClr val="tx2"/>
                </a:solidFill>
                <a:latin typeface="Goethe FF Clan" panose="020B0506030101020104" pitchFamily="34" charset="0"/>
                <a:hlinkClick r:id="rId4"/>
              </a:rPr>
              <a:t>info-jakarta@goethe.de</a:t>
            </a:r>
            <a:endParaRPr lang="de-DE" sz="1000" b="0" i="0" dirty="0">
              <a:solidFill>
                <a:schemeClr val="tx2"/>
              </a:solidFill>
              <a:effectLst/>
              <a:latin typeface="Goethe FF Clan" panose="020B0506030101020104" pitchFamily="34" charset="0"/>
            </a:endParaRPr>
          </a:p>
        </p:txBody>
      </p:sp>
      <p:sp>
        <p:nvSpPr>
          <p:cNvPr id="16" name="Rechteck 15"/>
          <p:cNvSpPr/>
          <p:nvPr/>
        </p:nvSpPr>
        <p:spPr>
          <a:xfrm>
            <a:off x="5292080" y="4002340"/>
            <a:ext cx="4572000" cy="707886"/>
          </a:xfrm>
          <a:prstGeom prst="rect">
            <a:avLst/>
          </a:prstGeom>
        </p:spPr>
        <p:txBody>
          <a:bodyPr>
            <a:spAutoFit/>
          </a:bodyPr>
          <a:lstStyle/>
          <a:p>
            <a:r>
              <a:rPr lang="de-DE" sz="1000" b="1" dirty="0">
                <a:latin typeface="Goethe FF Clan" panose="020B0506030101020104" pitchFamily="34" charset="0"/>
              </a:rPr>
              <a:t>Goethe-Institut Bandung / </a:t>
            </a:r>
            <a:r>
              <a:rPr lang="de-DE" sz="1000" b="1" dirty="0" err="1">
                <a:latin typeface="Goethe FF Clan" panose="020B0506030101020104" pitchFamily="34" charset="0"/>
              </a:rPr>
              <a:t>Pusat</a:t>
            </a:r>
            <a:r>
              <a:rPr lang="de-DE" sz="1000" b="1" dirty="0">
                <a:latin typeface="Goethe FF Clan" panose="020B0506030101020104" pitchFamily="34" charset="0"/>
              </a:rPr>
              <a:t> </a:t>
            </a:r>
            <a:r>
              <a:rPr lang="de-DE" sz="1000" b="1" dirty="0" err="1">
                <a:latin typeface="Goethe FF Clan" panose="020B0506030101020104" pitchFamily="34" charset="0"/>
              </a:rPr>
              <a:t>Kebudayaan</a:t>
            </a:r>
            <a:r>
              <a:rPr lang="de-DE" sz="1000" b="1" dirty="0">
                <a:latin typeface="Goethe FF Clan" panose="020B0506030101020104" pitchFamily="34" charset="0"/>
              </a:rPr>
              <a:t> </a:t>
            </a:r>
            <a:r>
              <a:rPr lang="de-DE" sz="1000" b="1" dirty="0" err="1">
                <a:latin typeface="Goethe FF Clan" panose="020B0506030101020104" pitchFamily="34" charset="0"/>
              </a:rPr>
              <a:t>Jerman</a:t>
            </a:r>
            <a:br>
              <a:rPr lang="de-DE" sz="1000" dirty="0">
                <a:latin typeface="Goethe FF Clan" panose="020B0506030101020104" pitchFamily="34" charset="0"/>
              </a:rPr>
            </a:br>
            <a:r>
              <a:rPr lang="de-DE" sz="1000" dirty="0" err="1">
                <a:latin typeface="Goethe FF Clan" panose="020B0506030101020104" pitchFamily="34" charset="0"/>
              </a:rPr>
              <a:t>Jalan</a:t>
            </a:r>
            <a:r>
              <a:rPr lang="de-DE" sz="1000" dirty="0">
                <a:latin typeface="Goethe FF Clan" panose="020B0506030101020104" pitchFamily="34" charset="0"/>
              </a:rPr>
              <a:t> </a:t>
            </a:r>
            <a:r>
              <a:rPr lang="de-DE" sz="1000" dirty="0" err="1">
                <a:latin typeface="Goethe FF Clan" panose="020B0506030101020104" pitchFamily="34" charset="0"/>
              </a:rPr>
              <a:t>Martadinata</a:t>
            </a:r>
            <a:r>
              <a:rPr lang="de-DE" sz="1000" dirty="0">
                <a:latin typeface="Goethe FF Clan" panose="020B0506030101020104" pitchFamily="34" charset="0"/>
              </a:rPr>
              <a:t> 48, Bandung 40115, Indonesien</a:t>
            </a:r>
            <a:br>
              <a:rPr lang="de-DE" sz="1000" dirty="0">
                <a:latin typeface="Goethe FF Clan" panose="020B0506030101020104" pitchFamily="34" charset="0"/>
              </a:rPr>
            </a:br>
            <a:r>
              <a:rPr lang="de-DE" sz="1000" dirty="0">
                <a:latin typeface="Goethe FF Clan" panose="020B0506030101020104" pitchFamily="34" charset="0"/>
              </a:rPr>
              <a:t>Tel. +62 22 423 6440 / Tel. +62 22 421 4396</a:t>
            </a:r>
            <a:br>
              <a:rPr lang="de-DE" sz="1000" dirty="0">
                <a:latin typeface="Goethe FF Clan" panose="020B0506030101020104" pitchFamily="34" charset="0"/>
              </a:rPr>
            </a:br>
            <a:r>
              <a:rPr lang="de-DE" sz="1000" dirty="0">
                <a:latin typeface="Goethe FF Clan" panose="020B0506030101020104" pitchFamily="34" charset="0"/>
                <a:hlinkClick r:id="rId5"/>
              </a:rPr>
              <a:t>info-bandung@goethe.de</a:t>
            </a:r>
            <a:endParaRPr lang="de-DE" sz="1000" b="0" i="0" dirty="0">
              <a:effectLst/>
              <a:latin typeface="Goethe FF Clan" panose="020B0506030101020104" pitchFamily="34" charset="0"/>
            </a:endParaRPr>
          </a:p>
        </p:txBody>
      </p:sp>
      <p:sp>
        <p:nvSpPr>
          <p:cNvPr id="4" name="AutoShape 2" descr="https://euc-powerpoint.officeapps.live.com/pods/GetClipboardImage.ashx?Id=06f07ecd-9681-43e2-a4d7-0902a32cfa91&amp;DC=GEU4&amp;pkey=841bc81d-0895-4d6d-8bc6-99a4cd2ca80f&amp;wdwaccluster=GEU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44935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6EE88-47BB-4DA9-A3F9-7AD30CD12F93}"/>
              </a:ext>
            </a:extLst>
          </p:cNvPr>
          <p:cNvSpPr>
            <a:spLocks noGrp="1"/>
          </p:cNvSpPr>
          <p:nvPr>
            <p:ph type="title"/>
          </p:nvPr>
        </p:nvSpPr>
        <p:spPr>
          <a:xfrm>
            <a:off x="395536" y="555526"/>
            <a:ext cx="8208961" cy="542925"/>
          </a:xfrm>
        </p:spPr>
        <p:txBody>
          <a:bodyPr/>
          <a:lstStyle/>
          <a:p>
            <a:r>
              <a:rPr lang="de-DE" dirty="0">
                <a:latin typeface="Goethe FF Clan"/>
                <a:ea typeface="Geneva"/>
              </a:rPr>
              <a:t>Unser </a:t>
            </a:r>
            <a:r>
              <a:rPr lang="de-DE" dirty="0" err="1">
                <a:latin typeface="Goethe FF Clan"/>
                <a:ea typeface="Geneva"/>
              </a:rPr>
              <a:t>team</a:t>
            </a:r>
            <a:r>
              <a:rPr lang="de-DE" dirty="0">
                <a:latin typeface="Goethe FF Clan"/>
                <a:ea typeface="Geneva"/>
              </a:rPr>
              <a:t> in Indonesien</a:t>
            </a: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r="17857"/>
          <a:stretch/>
        </p:blipFill>
        <p:spPr>
          <a:xfrm>
            <a:off x="1043609" y="3651870"/>
            <a:ext cx="3312368" cy="1136708"/>
          </a:xfrm>
          <a:prstGeom prst="rect">
            <a:avLst/>
          </a:prstGeom>
        </p:spPr>
      </p:pic>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1617" r="6181"/>
          <a:stretch/>
        </p:blipFill>
        <p:spPr>
          <a:xfrm>
            <a:off x="1043608" y="1059582"/>
            <a:ext cx="4104457" cy="1289116"/>
          </a:xfrm>
          <a:prstGeom prst="rect">
            <a:avLst/>
          </a:prstGeom>
        </p:spPr>
      </p:pic>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2411402"/>
            <a:ext cx="3314870" cy="1168460"/>
          </a:xfrm>
          <a:prstGeom prst="rect">
            <a:avLst/>
          </a:prstGeom>
        </p:spPr>
      </p:pic>
      <p:sp>
        <p:nvSpPr>
          <p:cNvPr id="19" name="Oval 4"/>
          <p:cNvSpPr/>
          <p:nvPr/>
        </p:nvSpPr>
        <p:spPr>
          <a:xfrm>
            <a:off x="6084168" y="1867853"/>
            <a:ext cx="1784017" cy="17840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Goethe FF Clan" panose="020B0506030101020104" pitchFamily="34" charset="0"/>
            </a:endParaRPr>
          </a:p>
        </p:txBody>
      </p:sp>
      <p:sp>
        <p:nvSpPr>
          <p:cNvPr id="20" name="Rechteck 19"/>
          <p:cNvSpPr/>
          <p:nvPr/>
        </p:nvSpPr>
        <p:spPr>
          <a:xfrm>
            <a:off x="6118031" y="2411402"/>
            <a:ext cx="1716290" cy="777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latin typeface="Goethe FF Clan" panose="020B0506030101020104" pitchFamily="34" charset="0"/>
              </a:rPr>
              <a:t>UNTERSTÜTZT VON CA. 100 LOKALEN UND INTERNATIONALEN MITARBEITENDEN</a:t>
            </a:r>
          </a:p>
        </p:txBody>
      </p:sp>
    </p:spTree>
    <p:extLst>
      <p:ext uri="{BB962C8B-B14F-4D97-AF65-F5344CB8AC3E}">
        <p14:creationId xmlns:p14="http://schemas.microsoft.com/office/powerpoint/2010/main" val="219461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6903757" y="332703"/>
            <a:ext cx="1728192" cy="1296144"/>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4000"/>
              </a:lnSpc>
            </a:pPr>
            <a:endParaRPr lang="de-DE" sz="1000" dirty="0"/>
          </a:p>
        </p:txBody>
      </p:sp>
      <p:sp>
        <p:nvSpPr>
          <p:cNvPr id="9" name="Titel 1"/>
          <p:cNvSpPr>
            <a:spLocks noGrp="1"/>
          </p:cNvSpPr>
          <p:nvPr>
            <p:ph type="title"/>
          </p:nvPr>
        </p:nvSpPr>
        <p:spPr>
          <a:xfrm>
            <a:off x="614836" y="747737"/>
            <a:ext cx="4965275" cy="936104"/>
          </a:xfrm>
        </p:spPr>
        <p:txBody>
          <a:bodyPr/>
          <a:lstStyle/>
          <a:p>
            <a:r>
              <a:rPr lang="de-DE" dirty="0">
                <a:latin typeface="Goethe FF Clan" panose="020B0506030101020104" pitchFamily="34" charset="0"/>
              </a:rPr>
              <a:t>Unsere Leistungen</a:t>
            </a:r>
          </a:p>
        </p:txBody>
      </p:sp>
      <p:sp>
        <p:nvSpPr>
          <p:cNvPr id="7" name="Rechteck 6"/>
          <p:cNvSpPr/>
          <p:nvPr/>
        </p:nvSpPr>
        <p:spPr>
          <a:xfrm>
            <a:off x="614836" y="1347614"/>
            <a:ext cx="4176464" cy="1569660"/>
          </a:xfrm>
          <a:prstGeom prst="rect">
            <a:avLst/>
          </a:prstGeom>
        </p:spPr>
        <p:txBody>
          <a:bodyPr wrap="square">
            <a:spAutoFit/>
          </a:bodyPr>
          <a:lstStyle/>
          <a:p>
            <a:pPr>
              <a:spcAft>
                <a:spcPts val="600"/>
              </a:spcAft>
              <a:buClr>
                <a:schemeClr val="accent1"/>
              </a:buClr>
            </a:pPr>
            <a:r>
              <a:rPr lang="de-DE" sz="1200" dirty="0">
                <a:solidFill>
                  <a:srgbClr val="000000"/>
                </a:solidFill>
                <a:latin typeface="Goethe FF Clan" panose="020B0506030101020104" pitchFamily="34" charset="0"/>
              </a:rPr>
              <a:t>Mit unseren </a:t>
            </a:r>
            <a:r>
              <a:rPr lang="de-DE" sz="1200" b="1" dirty="0">
                <a:solidFill>
                  <a:srgbClr val="000000"/>
                </a:solidFill>
                <a:latin typeface="Goethe FF Clan" panose="020B0506030101020104" pitchFamily="34" charset="0"/>
              </a:rPr>
              <a:t>Deutschsprachkursen</a:t>
            </a:r>
            <a:r>
              <a:rPr lang="de-DE" sz="1200" dirty="0">
                <a:solidFill>
                  <a:srgbClr val="000000"/>
                </a:solidFill>
                <a:latin typeface="Goethe FF Clan" panose="020B0506030101020104" pitchFamily="34" charset="0"/>
              </a:rPr>
              <a:t> bereit die Lehrkräfte und Mitarbeitenden der Goethe-Institute im Ausland potentielle zukünftige Fachkräfte aus Südostasien optimal auf den beruflichen Einstieg in Deutschland vor. Das Goethe-Institut Indonesien kümmert sich um die allgemein-sprachliche Ausbildung und bietet optionale Zusatzmodule zu </a:t>
            </a:r>
            <a:r>
              <a:rPr lang="de-DE" sz="1200" b="1" dirty="0">
                <a:solidFill>
                  <a:srgbClr val="000000"/>
                </a:solidFill>
                <a:latin typeface="Goethe FF Clan" panose="020B0506030101020104" pitchFamily="34" charset="0"/>
              </a:rPr>
              <a:t>Berufssprache</a:t>
            </a:r>
            <a:r>
              <a:rPr lang="de-DE" sz="1200" dirty="0">
                <a:solidFill>
                  <a:srgbClr val="000000"/>
                </a:solidFill>
                <a:latin typeface="Goethe FF Clan" panose="020B0506030101020104" pitchFamily="34" charset="0"/>
              </a:rPr>
              <a:t>, </a:t>
            </a:r>
            <a:r>
              <a:rPr lang="de-DE" sz="1200" b="1" dirty="0" err="1">
                <a:solidFill>
                  <a:srgbClr val="000000"/>
                </a:solidFill>
                <a:latin typeface="Goethe FF Clan" panose="020B0506030101020104" pitchFamily="34" charset="0"/>
              </a:rPr>
              <a:t>Pre</a:t>
            </a:r>
            <a:r>
              <a:rPr lang="de-DE" sz="1200" b="1" dirty="0">
                <a:solidFill>
                  <a:srgbClr val="000000"/>
                </a:solidFill>
                <a:latin typeface="Goethe FF Clan" panose="020B0506030101020104" pitchFamily="34" charset="0"/>
              </a:rPr>
              <a:t>-Screenings </a:t>
            </a:r>
            <a:r>
              <a:rPr lang="de-DE" sz="1200" dirty="0">
                <a:solidFill>
                  <a:srgbClr val="000000"/>
                </a:solidFill>
                <a:latin typeface="Goethe FF Clan" panose="020B0506030101020104" pitchFamily="34" charset="0"/>
              </a:rPr>
              <a:t>sowie – bei Bedarf – die Vermittlung von </a:t>
            </a:r>
            <a:r>
              <a:rPr lang="de-DE" sz="1200" b="1" dirty="0">
                <a:solidFill>
                  <a:srgbClr val="000000"/>
                </a:solidFill>
                <a:latin typeface="Goethe FF Clan" panose="020B0506030101020104" pitchFamily="34" charset="0"/>
              </a:rPr>
              <a:t>Landeskunde</a:t>
            </a:r>
            <a:r>
              <a:rPr lang="de-DE" sz="1200" dirty="0">
                <a:solidFill>
                  <a:srgbClr val="000000"/>
                </a:solidFill>
                <a:latin typeface="Goethe FF Clan" panose="020B0506030101020104" pitchFamily="34" charset="0"/>
              </a:rPr>
              <a:t> an. </a:t>
            </a:r>
          </a:p>
        </p:txBody>
      </p:sp>
      <p:pic>
        <p:nvPicPr>
          <p:cNvPr id="11" name="Grafik 10"/>
          <p:cNvPicPr>
            <a:picLocks noChangeAspect="1"/>
          </p:cNvPicPr>
          <p:nvPr/>
        </p:nvPicPr>
        <p:blipFill rotWithShape="1">
          <a:blip r:embed="rId2" cstate="print">
            <a:extLst>
              <a:ext uri="{28A0092B-C50C-407E-A947-70E740481C1C}">
                <a14:useLocalDpi xmlns:a14="http://schemas.microsoft.com/office/drawing/2010/main" val="0"/>
              </a:ext>
            </a:extLst>
          </a:blip>
          <a:srcRect l="4132" t="-1797" r="4940" b="-2924"/>
          <a:stretch/>
        </p:blipFill>
        <p:spPr>
          <a:xfrm>
            <a:off x="5111552" y="1347614"/>
            <a:ext cx="4032448" cy="3096344"/>
          </a:xfrm>
          <a:prstGeom prst="rect">
            <a:avLst/>
          </a:prstGeom>
        </p:spPr>
      </p:pic>
      <p:sp>
        <p:nvSpPr>
          <p:cNvPr id="2" name="Rechteck 1">
            <a:extLst>
              <a:ext uri="{FF2B5EF4-FFF2-40B4-BE49-F238E27FC236}">
                <a16:creationId xmlns:a16="http://schemas.microsoft.com/office/drawing/2014/main" id="{5A073C56-FDFD-9BCF-C4CC-CEFAE94D4DCB}"/>
              </a:ext>
            </a:extLst>
          </p:cNvPr>
          <p:cNvSpPr/>
          <p:nvPr/>
        </p:nvSpPr>
        <p:spPr>
          <a:xfrm>
            <a:off x="609366" y="3131557"/>
            <a:ext cx="1934364" cy="293721"/>
          </a:xfrm>
          <a:prstGeom prst="rect">
            <a:avLst/>
          </a:prstGeom>
          <a:solidFill>
            <a:schemeClr val="accent3"/>
          </a:solidFill>
        </p:spPr>
        <p:txBody>
          <a:bodyPr vert="horz" wrap="square" lIns="0" tIns="0" rIns="0" bIns="108000" anchor="b" anchorCtr="0">
            <a:spAutoFit/>
          </a:bodyPr>
          <a:lstStyle/>
          <a:p>
            <a:pPr algn="ctr"/>
            <a:r>
              <a:rPr lang="de-DE" sz="1200" b="1" dirty="0">
                <a:solidFill>
                  <a:schemeClr val="bg1"/>
                </a:solidFill>
                <a:latin typeface="Goethe FF Clan" panose="020B0506030101020104" pitchFamily="34" charset="0"/>
                <a:ea typeface="+mn-ea"/>
              </a:rPr>
              <a:t>Sprachkurse</a:t>
            </a:r>
          </a:p>
        </p:txBody>
      </p:sp>
      <p:sp>
        <p:nvSpPr>
          <p:cNvPr id="3" name="Rechteck 2">
            <a:extLst>
              <a:ext uri="{FF2B5EF4-FFF2-40B4-BE49-F238E27FC236}">
                <a16:creationId xmlns:a16="http://schemas.microsoft.com/office/drawing/2014/main" id="{505CE35E-1983-3D1D-74A6-BB560ED101A6}"/>
              </a:ext>
            </a:extLst>
          </p:cNvPr>
          <p:cNvSpPr/>
          <p:nvPr/>
        </p:nvSpPr>
        <p:spPr>
          <a:xfrm>
            <a:off x="1783161" y="3539230"/>
            <a:ext cx="1521138" cy="293721"/>
          </a:xfrm>
          <a:prstGeom prst="rect">
            <a:avLst/>
          </a:prstGeom>
          <a:solidFill>
            <a:schemeClr val="accent1"/>
          </a:solidFill>
        </p:spPr>
        <p:txBody>
          <a:bodyPr vert="horz" wrap="square" lIns="0" tIns="0" rIns="0" bIns="108000" anchor="b" anchorCtr="0">
            <a:spAutoFit/>
          </a:bodyPr>
          <a:lstStyle/>
          <a:p>
            <a:pPr algn="ctr"/>
            <a:r>
              <a:rPr lang="de-DE" sz="1200" b="1" dirty="0" err="1">
                <a:solidFill>
                  <a:schemeClr val="bg1"/>
                </a:solidFill>
                <a:latin typeface="Goethe FF Clan" panose="020B0506030101020104" pitchFamily="34" charset="0"/>
                <a:ea typeface="+mn-ea"/>
              </a:rPr>
              <a:t>Pre</a:t>
            </a:r>
            <a:r>
              <a:rPr lang="de-DE" sz="1200" b="1" dirty="0">
                <a:solidFill>
                  <a:schemeClr val="bg1"/>
                </a:solidFill>
                <a:latin typeface="Goethe FF Clan" panose="020B0506030101020104" pitchFamily="34" charset="0"/>
                <a:ea typeface="+mn-ea"/>
              </a:rPr>
              <a:t>-Screening</a:t>
            </a:r>
          </a:p>
        </p:txBody>
      </p:sp>
      <p:sp>
        <p:nvSpPr>
          <p:cNvPr id="4" name="Rechteck 3">
            <a:extLst>
              <a:ext uri="{FF2B5EF4-FFF2-40B4-BE49-F238E27FC236}">
                <a16:creationId xmlns:a16="http://schemas.microsoft.com/office/drawing/2014/main" id="{7D339443-4EC9-F62B-8084-0809010057CE}"/>
              </a:ext>
            </a:extLst>
          </p:cNvPr>
          <p:cNvSpPr/>
          <p:nvPr/>
        </p:nvSpPr>
        <p:spPr>
          <a:xfrm>
            <a:off x="1783161" y="3952110"/>
            <a:ext cx="1521138" cy="293721"/>
          </a:xfrm>
          <a:prstGeom prst="rect">
            <a:avLst/>
          </a:prstGeom>
          <a:solidFill>
            <a:schemeClr val="accent6"/>
          </a:solidFill>
        </p:spPr>
        <p:txBody>
          <a:bodyPr vert="horz" wrap="square" lIns="0" tIns="0" rIns="0" bIns="108000" anchor="b" anchorCtr="0">
            <a:spAutoFit/>
          </a:bodyPr>
          <a:lstStyle/>
          <a:p>
            <a:pPr algn="ctr"/>
            <a:r>
              <a:rPr lang="de-DE" sz="1200" b="1" dirty="0">
                <a:solidFill>
                  <a:schemeClr val="bg1"/>
                </a:solidFill>
                <a:latin typeface="Goethe FF Clan" panose="020B0506030101020104" pitchFamily="34" charset="0"/>
                <a:ea typeface="+mn-ea"/>
              </a:rPr>
              <a:t>Berufssprache</a:t>
            </a:r>
          </a:p>
        </p:txBody>
      </p:sp>
      <p:sp>
        <p:nvSpPr>
          <p:cNvPr id="6" name="Rechteck 5">
            <a:extLst>
              <a:ext uri="{FF2B5EF4-FFF2-40B4-BE49-F238E27FC236}">
                <a16:creationId xmlns:a16="http://schemas.microsoft.com/office/drawing/2014/main" id="{0699B9C8-0D81-73FD-C099-4C1FFA3F3E65}"/>
              </a:ext>
            </a:extLst>
          </p:cNvPr>
          <p:cNvSpPr/>
          <p:nvPr/>
        </p:nvSpPr>
        <p:spPr>
          <a:xfrm>
            <a:off x="1783161" y="4364990"/>
            <a:ext cx="1521138" cy="293721"/>
          </a:xfrm>
          <a:prstGeom prst="rect">
            <a:avLst/>
          </a:prstGeom>
          <a:solidFill>
            <a:schemeClr val="accent4"/>
          </a:solidFill>
        </p:spPr>
        <p:txBody>
          <a:bodyPr vert="horz" wrap="square" lIns="0" tIns="0" rIns="0" bIns="108000" anchor="b" anchorCtr="0">
            <a:spAutoFit/>
          </a:bodyPr>
          <a:lstStyle/>
          <a:p>
            <a:pPr algn="ctr"/>
            <a:r>
              <a:rPr lang="de-DE" sz="1200" b="1" dirty="0">
                <a:solidFill>
                  <a:schemeClr val="bg1"/>
                </a:solidFill>
                <a:latin typeface="Goethe FF Clan" panose="020B0506030101020104" pitchFamily="34" charset="0"/>
                <a:ea typeface="+mn-ea"/>
              </a:rPr>
              <a:t>Landeskunde</a:t>
            </a:r>
          </a:p>
        </p:txBody>
      </p:sp>
      <p:sp>
        <p:nvSpPr>
          <p:cNvPr id="8" name="Rechteck 7">
            <a:extLst>
              <a:ext uri="{FF2B5EF4-FFF2-40B4-BE49-F238E27FC236}">
                <a16:creationId xmlns:a16="http://schemas.microsoft.com/office/drawing/2014/main" id="{2DA28FA8-CDA8-7509-E2DB-509092884C30}"/>
              </a:ext>
            </a:extLst>
          </p:cNvPr>
          <p:cNvSpPr/>
          <p:nvPr/>
        </p:nvSpPr>
        <p:spPr>
          <a:xfrm>
            <a:off x="2637636" y="3131557"/>
            <a:ext cx="1934364" cy="293721"/>
          </a:xfrm>
          <a:prstGeom prst="rect">
            <a:avLst/>
          </a:prstGeom>
          <a:solidFill>
            <a:schemeClr val="accent3"/>
          </a:solidFill>
        </p:spPr>
        <p:txBody>
          <a:bodyPr vert="horz" wrap="square" lIns="0" tIns="0" rIns="0" bIns="108000" anchor="b" anchorCtr="0">
            <a:spAutoFit/>
          </a:bodyPr>
          <a:lstStyle/>
          <a:p>
            <a:pPr algn="ctr"/>
            <a:r>
              <a:rPr lang="de-DE" sz="1200" b="1" dirty="0">
                <a:solidFill>
                  <a:schemeClr val="bg1"/>
                </a:solidFill>
                <a:latin typeface="Goethe FF Clan" panose="020B0506030101020104" pitchFamily="34" charset="0"/>
                <a:ea typeface="+mn-ea"/>
              </a:rPr>
              <a:t>Prüfungen</a:t>
            </a:r>
          </a:p>
        </p:txBody>
      </p:sp>
    </p:spTree>
    <p:extLst>
      <p:ext uri="{BB962C8B-B14F-4D97-AF65-F5344CB8AC3E}">
        <p14:creationId xmlns:p14="http://schemas.microsoft.com/office/powerpoint/2010/main" val="17271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8313" y="345600"/>
            <a:ext cx="7092349" cy="596220"/>
          </a:xfrm>
        </p:spPr>
        <p:txBody>
          <a:bodyPr/>
          <a:lstStyle/>
          <a:p>
            <a:r>
              <a:rPr lang="de-DE" dirty="0">
                <a:solidFill>
                  <a:schemeClr val="accent3"/>
                </a:solidFill>
                <a:latin typeface="Goethe FF Clan" panose="020B0506030101020104" pitchFamily="34" charset="0"/>
                <a:ea typeface="Geneva"/>
              </a:rPr>
              <a:t>DIE NIVEAUSTUFEN</a:t>
            </a:r>
          </a:p>
        </p:txBody>
      </p:sp>
      <p:grpSp>
        <p:nvGrpSpPr>
          <p:cNvPr id="15" name="Gruppieren 14">
            <a:extLst>
              <a:ext uri="{FF2B5EF4-FFF2-40B4-BE49-F238E27FC236}">
                <a16:creationId xmlns:a16="http://schemas.microsoft.com/office/drawing/2014/main" id="{5B6F266E-5153-DC4E-9C40-CC5C2F9FC12B}"/>
              </a:ext>
            </a:extLst>
          </p:cNvPr>
          <p:cNvGrpSpPr/>
          <p:nvPr/>
        </p:nvGrpSpPr>
        <p:grpSpPr>
          <a:xfrm>
            <a:off x="4590099" y="1798951"/>
            <a:ext cx="4122101" cy="1002040"/>
            <a:chOff x="971600" y="4011910"/>
            <a:chExt cx="2740276" cy="666133"/>
          </a:xfrm>
        </p:grpSpPr>
        <p:sp>
          <p:nvSpPr>
            <p:cNvPr id="16" name="Rechteck 15">
              <a:extLst>
                <a:ext uri="{FF2B5EF4-FFF2-40B4-BE49-F238E27FC236}">
                  <a16:creationId xmlns:a16="http://schemas.microsoft.com/office/drawing/2014/main" id="{B852FEF0-DA47-3645-884F-6D4C953C0B86}"/>
                </a:ext>
              </a:extLst>
            </p:cNvPr>
            <p:cNvSpPr/>
            <p:nvPr/>
          </p:nvSpPr>
          <p:spPr>
            <a:xfrm>
              <a:off x="971600" y="4011910"/>
              <a:ext cx="2740276" cy="6661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088000" bIns="0" rtlCol="0" anchor="ctr"/>
            <a:lstStyle/>
            <a:p>
              <a:pPr algn="ctr"/>
              <a:r>
                <a:rPr lang="de-DE" sz="2000" b="1">
                  <a:latin typeface="Goethe FF Clan" panose="020B0506030101020104" pitchFamily="34" charset="0"/>
                </a:rPr>
                <a:t>C1</a:t>
              </a:r>
            </a:p>
          </p:txBody>
        </p:sp>
        <p:sp>
          <p:nvSpPr>
            <p:cNvPr id="17" name="Rechteck 16">
              <a:extLst>
                <a:ext uri="{FF2B5EF4-FFF2-40B4-BE49-F238E27FC236}">
                  <a16:creationId xmlns:a16="http://schemas.microsoft.com/office/drawing/2014/main" id="{C0478201-7E76-E946-89E3-98421972C033}"/>
                </a:ext>
              </a:extLst>
            </p:cNvPr>
            <p:cNvSpPr/>
            <p:nvPr/>
          </p:nvSpPr>
          <p:spPr>
            <a:xfrm>
              <a:off x="2339752" y="4084071"/>
              <a:ext cx="1300115" cy="521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accent5"/>
                  </a:solidFill>
                  <a:latin typeface="Goethe FF Clan" panose="020B0506030101020104" pitchFamily="34" charset="0"/>
                </a:rPr>
                <a:t>C2</a:t>
              </a:r>
              <a:endParaRPr lang="de-DE" sz="2000">
                <a:solidFill>
                  <a:schemeClr val="accent5"/>
                </a:solidFill>
                <a:latin typeface="Goethe FF Clan" panose="020B0506030101020104" pitchFamily="34" charset="0"/>
              </a:endParaRPr>
            </a:p>
          </p:txBody>
        </p:sp>
      </p:grpSp>
      <p:grpSp>
        <p:nvGrpSpPr>
          <p:cNvPr id="12" name="Gruppieren 11">
            <a:extLst>
              <a:ext uri="{FF2B5EF4-FFF2-40B4-BE49-F238E27FC236}">
                <a16:creationId xmlns:a16="http://schemas.microsoft.com/office/drawing/2014/main" id="{F406358B-E48A-B648-A673-B4537851414D}"/>
              </a:ext>
            </a:extLst>
          </p:cNvPr>
          <p:cNvGrpSpPr/>
          <p:nvPr/>
        </p:nvGrpSpPr>
        <p:grpSpPr>
          <a:xfrm>
            <a:off x="2529050" y="2692442"/>
            <a:ext cx="4122101" cy="1002040"/>
            <a:chOff x="971600" y="4011910"/>
            <a:chExt cx="2740276" cy="666133"/>
          </a:xfrm>
        </p:grpSpPr>
        <p:sp>
          <p:nvSpPr>
            <p:cNvPr id="13" name="Rechteck 12">
              <a:extLst>
                <a:ext uri="{FF2B5EF4-FFF2-40B4-BE49-F238E27FC236}">
                  <a16:creationId xmlns:a16="http://schemas.microsoft.com/office/drawing/2014/main" id="{6859372B-52C1-C043-9DBE-934D8E9362B3}"/>
                </a:ext>
              </a:extLst>
            </p:cNvPr>
            <p:cNvSpPr/>
            <p:nvPr/>
          </p:nvSpPr>
          <p:spPr>
            <a:xfrm>
              <a:off x="971600" y="4011910"/>
              <a:ext cx="2740276" cy="666133"/>
            </a:xfrm>
            <a:prstGeom prst="rect">
              <a:avLst/>
            </a:prstGeom>
            <a:solidFill>
              <a:srgbClr val="A0C81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088000" bIns="0" rtlCol="0" anchor="ctr"/>
            <a:lstStyle/>
            <a:p>
              <a:pPr algn="ctr"/>
              <a:r>
                <a:rPr lang="de-DE" sz="2000" b="1">
                  <a:latin typeface="Goethe FF Clan" panose="020B0506030101020104" pitchFamily="34" charset="0"/>
                </a:rPr>
                <a:t>B1</a:t>
              </a:r>
            </a:p>
          </p:txBody>
        </p:sp>
        <p:sp>
          <p:nvSpPr>
            <p:cNvPr id="14" name="Rechteck 13">
              <a:extLst>
                <a:ext uri="{FF2B5EF4-FFF2-40B4-BE49-F238E27FC236}">
                  <a16:creationId xmlns:a16="http://schemas.microsoft.com/office/drawing/2014/main" id="{E22E88DD-817D-C44C-AF07-C15ECD26E292}"/>
                </a:ext>
              </a:extLst>
            </p:cNvPr>
            <p:cNvSpPr/>
            <p:nvPr/>
          </p:nvSpPr>
          <p:spPr>
            <a:xfrm>
              <a:off x="2339752" y="4084071"/>
              <a:ext cx="1300115" cy="521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sz="2000" b="1">
                  <a:solidFill>
                    <a:srgbClr val="A0C814"/>
                  </a:solidFill>
                  <a:latin typeface="Goethe FF Clan" panose="020B0506030101020104" pitchFamily="34" charset="0"/>
                </a:rPr>
                <a:t>B2</a:t>
              </a:r>
              <a:endParaRPr lang="de-DE" sz="2000">
                <a:solidFill>
                  <a:srgbClr val="A0C814"/>
                </a:solidFill>
                <a:latin typeface="Goethe FF Clan" panose="020B0506030101020104" pitchFamily="34" charset="0"/>
                <a:ea typeface="Verdana"/>
                <a:cs typeface="Verdana"/>
              </a:endParaRPr>
            </a:p>
          </p:txBody>
        </p:sp>
      </p:grpSp>
      <p:grpSp>
        <p:nvGrpSpPr>
          <p:cNvPr id="9" name="Gruppieren 8">
            <a:extLst>
              <a:ext uri="{FF2B5EF4-FFF2-40B4-BE49-F238E27FC236}">
                <a16:creationId xmlns:a16="http://schemas.microsoft.com/office/drawing/2014/main" id="{CE8F9349-051E-F741-8930-D69451D52263}"/>
              </a:ext>
            </a:extLst>
          </p:cNvPr>
          <p:cNvGrpSpPr/>
          <p:nvPr/>
        </p:nvGrpSpPr>
        <p:grpSpPr>
          <a:xfrm>
            <a:off x="468000" y="3585934"/>
            <a:ext cx="4122101" cy="1002040"/>
            <a:chOff x="971600" y="4011910"/>
            <a:chExt cx="2740276" cy="666133"/>
          </a:xfrm>
        </p:grpSpPr>
        <p:sp>
          <p:nvSpPr>
            <p:cNvPr id="7" name="Rechteck 6">
              <a:extLst>
                <a:ext uri="{FF2B5EF4-FFF2-40B4-BE49-F238E27FC236}">
                  <a16:creationId xmlns:a16="http://schemas.microsoft.com/office/drawing/2014/main" id="{3AF82FE6-8103-354B-BD96-5DA76D18288A}"/>
                </a:ext>
              </a:extLst>
            </p:cNvPr>
            <p:cNvSpPr/>
            <p:nvPr/>
          </p:nvSpPr>
          <p:spPr>
            <a:xfrm>
              <a:off x="971600" y="4011910"/>
              <a:ext cx="2740276" cy="666133"/>
            </a:xfrm>
            <a:prstGeom prst="rect">
              <a:avLst/>
            </a:prstGeom>
            <a:solidFill>
              <a:srgbClr val="81055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2088000" bIns="0" rtlCol="0" anchor="ctr"/>
            <a:lstStyle/>
            <a:p>
              <a:pPr algn="ctr"/>
              <a:r>
                <a:rPr lang="de-DE" sz="2000" b="1">
                  <a:latin typeface="Goethe FF Clan" panose="020B0506030101020104" pitchFamily="34" charset="0"/>
                </a:rPr>
                <a:t>A1</a:t>
              </a:r>
            </a:p>
          </p:txBody>
        </p:sp>
        <p:sp>
          <p:nvSpPr>
            <p:cNvPr id="8" name="Rechteck 7">
              <a:extLst>
                <a:ext uri="{FF2B5EF4-FFF2-40B4-BE49-F238E27FC236}">
                  <a16:creationId xmlns:a16="http://schemas.microsoft.com/office/drawing/2014/main" id="{1000D198-8B5B-224F-B99A-15FD88016C53}"/>
                </a:ext>
              </a:extLst>
            </p:cNvPr>
            <p:cNvSpPr/>
            <p:nvPr/>
          </p:nvSpPr>
          <p:spPr>
            <a:xfrm>
              <a:off x="2339752" y="4084071"/>
              <a:ext cx="1300115" cy="521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rgbClr val="81055E"/>
                  </a:solidFill>
                  <a:latin typeface="Goethe FF Clan" panose="020B0506030101020104" pitchFamily="34" charset="0"/>
                </a:rPr>
                <a:t>A2</a:t>
              </a:r>
              <a:endParaRPr lang="de-DE" sz="2000">
                <a:solidFill>
                  <a:srgbClr val="81055E"/>
                </a:solidFill>
                <a:latin typeface="Goethe FF Clan" panose="020B0506030101020104" pitchFamily="34" charset="0"/>
              </a:endParaRPr>
            </a:p>
          </p:txBody>
        </p:sp>
      </p:grpSp>
      <p:sp>
        <p:nvSpPr>
          <p:cNvPr id="19" name="Rechteck 18">
            <a:extLst>
              <a:ext uri="{FF2B5EF4-FFF2-40B4-BE49-F238E27FC236}">
                <a16:creationId xmlns:a16="http://schemas.microsoft.com/office/drawing/2014/main" id="{B4370CE6-2859-8B44-A647-FD5F770A39B8}"/>
              </a:ext>
            </a:extLst>
          </p:cNvPr>
          <p:cNvSpPr/>
          <p:nvPr/>
        </p:nvSpPr>
        <p:spPr>
          <a:xfrm>
            <a:off x="468000" y="3107545"/>
            <a:ext cx="1934364" cy="478387"/>
          </a:xfrm>
          <a:prstGeom prst="rect">
            <a:avLst/>
          </a:prstGeom>
        </p:spPr>
        <p:txBody>
          <a:bodyPr vert="horz" wrap="square" lIns="0" tIns="0" rIns="0" bIns="108000" anchor="b" anchorCtr="0">
            <a:spAutoFit/>
          </a:bodyPr>
          <a:lstStyle/>
          <a:p>
            <a:r>
              <a:rPr lang="de-DE" sz="1200" b="1">
                <a:solidFill>
                  <a:srgbClr val="81055E"/>
                </a:solidFill>
                <a:latin typeface="Goethe FF Clan" panose="020B0506030101020104" pitchFamily="34" charset="0"/>
                <a:ea typeface="+mn-ea"/>
              </a:rPr>
              <a:t>Elementare</a:t>
            </a:r>
          </a:p>
          <a:p>
            <a:r>
              <a:rPr lang="de-DE" sz="1200" b="1">
                <a:solidFill>
                  <a:srgbClr val="81055E"/>
                </a:solidFill>
                <a:latin typeface="Goethe FF Clan" panose="020B0506030101020104" pitchFamily="34" charset="0"/>
                <a:ea typeface="+mn-ea"/>
              </a:rPr>
              <a:t>Sprachverwendung </a:t>
            </a:r>
          </a:p>
        </p:txBody>
      </p:sp>
      <p:sp>
        <p:nvSpPr>
          <p:cNvPr id="21" name="Rechteck 20">
            <a:extLst>
              <a:ext uri="{FF2B5EF4-FFF2-40B4-BE49-F238E27FC236}">
                <a16:creationId xmlns:a16="http://schemas.microsoft.com/office/drawing/2014/main" id="{2D450EB3-8463-F041-8583-47BEB99525C5}"/>
              </a:ext>
            </a:extLst>
          </p:cNvPr>
          <p:cNvSpPr/>
          <p:nvPr/>
        </p:nvSpPr>
        <p:spPr>
          <a:xfrm>
            <a:off x="2530557" y="2213770"/>
            <a:ext cx="1934364" cy="478387"/>
          </a:xfrm>
          <a:prstGeom prst="rect">
            <a:avLst/>
          </a:prstGeom>
        </p:spPr>
        <p:txBody>
          <a:bodyPr vert="horz" wrap="square" lIns="0" tIns="0" rIns="0" bIns="108000" anchor="b" anchorCtr="0">
            <a:spAutoFit/>
          </a:bodyPr>
          <a:lstStyle/>
          <a:p>
            <a:r>
              <a:rPr lang="de-DE" sz="1200" b="1">
                <a:solidFill>
                  <a:srgbClr val="A0C814"/>
                </a:solidFill>
                <a:latin typeface="Goethe FF Clan" panose="020B0506030101020104" pitchFamily="34" charset="0"/>
                <a:ea typeface="+mn-ea"/>
              </a:rPr>
              <a:t>Selbstständige </a:t>
            </a:r>
            <a:endParaRPr lang="de-DE" sz="1200" b="1">
              <a:solidFill>
                <a:srgbClr val="A0C814"/>
              </a:solidFill>
              <a:latin typeface="Goethe FF Clan" panose="020B0506030101020104" pitchFamily="34" charset="0"/>
              <a:ea typeface="Verdana"/>
              <a:cs typeface="Verdana"/>
            </a:endParaRPr>
          </a:p>
          <a:p>
            <a:r>
              <a:rPr lang="de-DE" sz="1200" b="1">
                <a:solidFill>
                  <a:srgbClr val="A0C814"/>
                </a:solidFill>
                <a:latin typeface="Goethe FF Clan" panose="020B0506030101020104" pitchFamily="34" charset="0"/>
                <a:ea typeface="+mn-ea"/>
              </a:rPr>
              <a:t>Sprachverwendung</a:t>
            </a:r>
            <a:r>
              <a:rPr lang="de-DE" sz="1200" b="1">
                <a:solidFill>
                  <a:srgbClr val="EB6400"/>
                </a:solidFill>
                <a:latin typeface="Goethe FF Clan" panose="020B0506030101020104" pitchFamily="34" charset="0"/>
                <a:ea typeface="+mn-ea"/>
              </a:rPr>
              <a:t> </a:t>
            </a:r>
            <a:endParaRPr lang="de-DE" sz="1200" b="1">
              <a:solidFill>
                <a:srgbClr val="EB6400"/>
              </a:solidFill>
              <a:latin typeface="Goethe FF Clan" panose="020B0506030101020104" pitchFamily="34" charset="0"/>
              <a:ea typeface="Verdana"/>
              <a:cs typeface="Verdana"/>
            </a:endParaRPr>
          </a:p>
        </p:txBody>
      </p:sp>
      <p:sp>
        <p:nvSpPr>
          <p:cNvPr id="22" name="Rechteck 21">
            <a:extLst>
              <a:ext uri="{FF2B5EF4-FFF2-40B4-BE49-F238E27FC236}">
                <a16:creationId xmlns:a16="http://schemas.microsoft.com/office/drawing/2014/main" id="{36083246-E4CA-B14C-B93F-E174083AF9D0}"/>
              </a:ext>
            </a:extLst>
          </p:cNvPr>
          <p:cNvSpPr/>
          <p:nvPr/>
        </p:nvSpPr>
        <p:spPr>
          <a:xfrm>
            <a:off x="4593113" y="1326871"/>
            <a:ext cx="1934364" cy="478387"/>
          </a:xfrm>
          <a:prstGeom prst="rect">
            <a:avLst/>
          </a:prstGeom>
        </p:spPr>
        <p:txBody>
          <a:bodyPr vert="horz" wrap="square" lIns="0" tIns="0" rIns="0" bIns="108000" anchor="b" anchorCtr="0">
            <a:spAutoFit/>
          </a:bodyPr>
          <a:lstStyle/>
          <a:p>
            <a:r>
              <a:rPr lang="de-DE" sz="1200" b="1">
                <a:solidFill>
                  <a:srgbClr val="003868"/>
                </a:solidFill>
                <a:latin typeface="Goethe FF Clan" panose="020B0506030101020104" pitchFamily="34" charset="0"/>
                <a:ea typeface="+mn-ea"/>
              </a:rPr>
              <a:t>Kompetente </a:t>
            </a:r>
          </a:p>
          <a:p>
            <a:r>
              <a:rPr lang="de-DE" sz="1200" b="1">
                <a:solidFill>
                  <a:srgbClr val="003868"/>
                </a:solidFill>
                <a:latin typeface="Goethe FF Clan" panose="020B0506030101020104" pitchFamily="34" charset="0"/>
                <a:ea typeface="+mn-ea"/>
              </a:rPr>
              <a:t>Sprachverwendung </a:t>
            </a:r>
          </a:p>
        </p:txBody>
      </p:sp>
    </p:spTree>
    <p:extLst>
      <p:ext uri="{BB962C8B-B14F-4D97-AF65-F5344CB8AC3E}">
        <p14:creationId xmlns:p14="http://schemas.microsoft.com/office/powerpoint/2010/main" val="2852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childTnLst>
                                </p:cTn>
                              </p:par>
                            </p:childTnLst>
                          </p:cTn>
                        </p:par>
                        <p:par>
                          <p:cTn id="18" fill="hold">
                            <p:stCondLst>
                              <p:cond delay="3500"/>
                            </p:stCondLst>
                            <p:childTnLst>
                              <p:par>
                                <p:cTn id="19" presetID="10" presetClass="entr" presetSubtype="0" fill="hold" nodeType="afterEffect">
                                  <p:stCondLst>
                                    <p:cond delay="1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theme/theme1.xml><?xml version="1.0" encoding="utf-8"?>
<a:theme xmlns:a="http://schemas.openxmlformats.org/drawingml/2006/main" name="GI_PowerPoint_16zu9_Extern">
  <a:themeElements>
    <a:clrScheme name="GI Excel 2012-07-02">
      <a:dk1>
        <a:sysClr val="windowText" lastClr="000000"/>
      </a:dk1>
      <a:lt1>
        <a:sysClr val="window" lastClr="FFFFFF"/>
      </a:lt1>
      <a:dk2>
        <a:srgbClr val="502300"/>
      </a:dk2>
      <a:lt2>
        <a:srgbClr val="788287"/>
      </a:lt2>
      <a:accent1>
        <a:srgbClr val="A0C814"/>
      </a:accent1>
      <a:accent2>
        <a:srgbClr val="374105"/>
      </a:accent2>
      <a:accent3>
        <a:srgbClr val="82055F"/>
      </a:accent3>
      <a:accent4>
        <a:srgbClr val="5AC8F5"/>
      </a:accent4>
      <a:accent5>
        <a:srgbClr val="003969"/>
      </a:accent5>
      <a:accent6>
        <a:srgbClr val="EB64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smtClean="0"/>
        </a:defPPr>
      </a:lstStyle>
    </a:txDef>
  </a:objectDefaults>
  <a:extraClrSchemeLst/>
  <a:extLst>
    <a:ext uri="{05A4C25C-085E-4340-85A3-A5531E510DB2}">
      <thm15:themeFamily xmlns:thm15="http://schemas.microsoft.com/office/thememl/2012/main" name="Präsentation2" id="{641C159B-3618-4718-9A6E-8CE9F83DF618}" vid="{271B69A5-06F9-4E22-8C92-BD0B7ABD4E08}"/>
    </a:ext>
  </a:extLst>
</a:theme>
</file>

<file path=ppt/theme/theme2.xml><?xml version="1.0" encoding="utf-8"?>
<a:theme xmlns:a="http://schemas.openxmlformats.org/drawingml/2006/main" name="GI_PowerPoint_16zu9_Extern">
  <a:themeElements>
    <a:clrScheme name="GI Excel 2012-07-02">
      <a:dk1>
        <a:sysClr val="windowText" lastClr="000000"/>
      </a:dk1>
      <a:lt1>
        <a:sysClr val="window" lastClr="FFFFFF"/>
      </a:lt1>
      <a:dk2>
        <a:srgbClr val="502300"/>
      </a:dk2>
      <a:lt2>
        <a:srgbClr val="788287"/>
      </a:lt2>
      <a:accent1>
        <a:srgbClr val="A0C814"/>
      </a:accent1>
      <a:accent2>
        <a:srgbClr val="374105"/>
      </a:accent2>
      <a:accent3>
        <a:srgbClr val="82055F"/>
      </a:accent3>
      <a:accent4>
        <a:srgbClr val="5AC8F5"/>
      </a:accent4>
      <a:accent5>
        <a:srgbClr val="003969"/>
      </a:accent5>
      <a:accent6>
        <a:srgbClr val="EB6400"/>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400" smtClean="0"/>
        </a:defPPr>
      </a:lstStyle>
    </a:txDef>
  </a:objectDefaults>
  <a:extraClrSchemeLst/>
  <a:extLst>
    <a:ext uri="{05A4C25C-085E-4340-85A3-A5531E510DB2}">
      <thm15:themeFamily xmlns:thm15="http://schemas.microsoft.com/office/thememl/2012/main" name="Präsentation2" id="{641C159B-3618-4718-9A6E-8CE9F83DF618}" vid="{271B69A5-06F9-4E22-8C92-BD0B7ABD4E08}"/>
    </a:ext>
  </a:extLst>
</a:theme>
</file>

<file path=ppt/theme/theme3.xml><?xml version="1.0" encoding="utf-8"?>
<a:theme xmlns:a="http://schemas.openxmlformats.org/drawingml/2006/main" name="Larissa-Design">
  <a:themeElements>
    <a:clrScheme name="Goethe 2010-12-21">
      <a:dk1>
        <a:sysClr val="windowText" lastClr="000000"/>
      </a:dk1>
      <a:lt1>
        <a:sysClr val="window" lastClr="FFFFFF"/>
      </a:lt1>
      <a:dk2>
        <a:srgbClr val="502300"/>
      </a:dk2>
      <a:lt2>
        <a:srgbClr val="C8B987"/>
      </a:lt2>
      <a:accent1>
        <a:srgbClr val="A0C814"/>
      </a:accent1>
      <a:accent2>
        <a:srgbClr val="374105"/>
      </a:accent2>
      <a:accent3>
        <a:srgbClr val="59004A"/>
      </a:accent3>
      <a:accent4>
        <a:srgbClr val="5AC8F5"/>
      </a:accent4>
      <a:accent5>
        <a:srgbClr val="003969"/>
      </a:accent5>
      <a:accent6>
        <a:srgbClr val="EB6400"/>
      </a:accent6>
      <a:hlink>
        <a:srgbClr val="000000"/>
      </a:hlink>
      <a:folHlink>
        <a:srgbClr val="000000"/>
      </a:folHlink>
    </a:clrScheme>
    <a:fontScheme name="Goethe Draft ClanNarrow">
      <a:majorFont>
        <a:latin typeface="ClanNarrowLF-Bold"/>
        <a:ea typeface=""/>
        <a:cs typeface=""/>
      </a:majorFont>
      <a:minorFont>
        <a:latin typeface="ClanNarrowLF-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Goethe 2010-12-21">
      <a:dk1>
        <a:sysClr val="windowText" lastClr="000000"/>
      </a:dk1>
      <a:lt1>
        <a:sysClr val="window" lastClr="FFFFFF"/>
      </a:lt1>
      <a:dk2>
        <a:srgbClr val="502300"/>
      </a:dk2>
      <a:lt2>
        <a:srgbClr val="C8B987"/>
      </a:lt2>
      <a:accent1>
        <a:srgbClr val="A0C814"/>
      </a:accent1>
      <a:accent2>
        <a:srgbClr val="374105"/>
      </a:accent2>
      <a:accent3>
        <a:srgbClr val="59004A"/>
      </a:accent3>
      <a:accent4>
        <a:srgbClr val="5AC8F5"/>
      </a:accent4>
      <a:accent5>
        <a:srgbClr val="003969"/>
      </a:accent5>
      <a:accent6>
        <a:srgbClr val="EB6400"/>
      </a:accent6>
      <a:hlink>
        <a:srgbClr val="000000"/>
      </a:hlink>
      <a:folHlink>
        <a:srgbClr val="000000"/>
      </a:folHlink>
    </a:clrScheme>
    <a:fontScheme name="Goethe Draft ClanNarrow">
      <a:majorFont>
        <a:latin typeface="ClanNarrowLF-Bold"/>
        <a:ea typeface=""/>
        <a:cs typeface=""/>
      </a:majorFont>
      <a:minorFont>
        <a:latin typeface="ClanNarrowLF-Book"/>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2717251761681439B8CC535AA645ECA" ma:contentTypeVersion="17" ma:contentTypeDescription="Ein neues Dokument erstellen." ma:contentTypeScope="" ma:versionID="bcc550614cda513697f1fc76fe5f2505">
  <xsd:schema xmlns:xsd="http://www.w3.org/2001/XMLSchema" xmlns:xs="http://www.w3.org/2001/XMLSchema" xmlns:p="http://schemas.microsoft.com/office/2006/metadata/properties" xmlns:ns2="bce36f76-1425-44fc-8d95-2e2d1e5a31ca" xmlns:ns3="aa85bb9c-8b48-4336-8f45-17e136e33354" targetNamespace="http://schemas.microsoft.com/office/2006/metadata/properties" ma:root="true" ma:fieldsID="6811844f2c58b59dd4b7f17f351b1949" ns2:_="" ns3:_="">
    <xsd:import namespace="bce36f76-1425-44fc-8d95-2e2d1e5a31ca"/>
    <xsd:import namespace="aa85bb9c-8b48-4336-8f45-17e136e333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36f76-1425-44fc-8d95-2e2d1e5a31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tatus Unterschrift" ma:internalName="Status_x0020_Unterschrift">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ierungen" ma:readOnly="false" ma:fieldId="{5cf76f15-5ced-4ddc-b409-7134ff3c332f}" ma:taxonomyMulti="true" ma:sspId="a98d083d-d29e-4d2c-90d9-9b78849702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85bb9c-8b48-4336-8f45-17e136e33354"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4" nillable="true" ma:displayName="Taxonomy Catch All Column" ma:hidden="true" ma:list="{ff5adda3-f080-40b5-913f-eb6903c47b02}" ma:internalName="TaxCatchAll" ma:showField="CatchAllData" ma:web="aa85bb9c-8b48-4336-8f45-17e136e333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bce36f76-1425-44fc-8d95-2e2d1e5a31ca" xsi:nil="true"/>
    <lcf76f155ced4ddcb4097134ff3c332f xmlns="bce36f76-1425-44fc-8d95-2e2d1e5a31ca">
      <Terms xmlns="http://schemas.microsoft.com/office/infopath/2007/PartnerControls"/>
    </lcf76f155ced4ddcb4097134ff3c332f>
    <TaxCatchAll xmlns="aa85bb9c-8b48-4336-8f45-17e136e33354" xsi:nil="true"/>
    <SharedWithUsers xmlns="aa85bb9c-8b48-4336-8f45-17e136e33354">
      <UserInfo>
        <DisplayName>Brendel, Caroline</DisplayName>
        <AccountId>69</AccountId>
        <AccountType/>
      </UserInfo>
    </SharedWithUsers>
  </documentManagement>
</p:properties>
</file>

<file path=customXml/itemProps1.xml><?xml version="1.0" encoding="utf-8"?>
<ds:datastoreItem xmlns:ds="http://schemas.openxmlformats.org/officeDocument/2006/customXml" ds:itemID="{6CFBB135-9C89-41B1-A089-7867CA589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e36f76-1425-44fc-8d95-2e2d1e5a31ca"/>
    <ds:schemaRef ds:uri="aa85bb9c-8b48-4336-8f45-17e136e333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0ACABE-6DCF-4208-927B-2192EA52AD2B}">
  <ds:schemaRefs>
    <ds:schemaRef ds:uri="http://schemas.microsoft.com/sharepoint/v3/contenttype/forms"/>
  </ds:schemaRefs>
</ds:datastoreItem>
</file>

<file path=customXml/itemProps3.xml><?xml version="1.0" encoding="utf-8"?>
<ds:datastoreItem xmlns:ds="http://schemas.openxmlformats.org/officeDocument/2006/customXml" ds:itemID="{A54A3089-5B21-4DCD-9187-62243BD7C0E5}">
  <ds:schemaRefs>
    <ds:schemaRef ds:uri="http://purl.org/dc/terms/"/>
    <ds:schemaRef ds:uri="http://purl.org/dc/dcmitype/"/>
    <ds:schemaRef ds:uri="http://schemas.microsoft.com/office/2006/documentManagement/types"/>
    <ds:schemaRef ds:uri="http://purl.org/dc/elements/1.1/"/>
    <ds:schemaRef ds:uri="aa85bb9c-8b48-4336-8f45-17e136e33354"/>
    <ds:schemaRef ds:uri="bce36f76-1425-44fc-8d95-2e2d1e5a31ca"/>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PowerPoint_16_9</Template>
  <TotalTime>0</TotalTime>
  <Words>637</Words>
  <Application>Microsoft Office PowerPoint</Application>
  <PresentationFormat>Bildschirmpräsentation (16:9)</PresentationFormat>
  <Paragraphs>94</Paragraphs>
  <Slides>10</Slides>
  <Notes>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10</vt:i4>
      </vt:variant>
    </vt:vector>
  </HeadingPairs>
  <TitlesOfParts>
    <vt:vector size="18" baseType="lpstr">
      <vt:lpstr>Arial</vt:lpstr>
      <vt:lpstr>Calibri</vt:lpstr>
      <vt:lpstr>ClanNarrowLF-Book</vt:lpstr>
      <vt:lpstr>Goethe FF Clan</vt:lpstr>
      <vt:lpstr>Verdana</vt:lpstr>
      <vt:lpstr>Wingdings</vt:lpstr>
      <vt:lpstr>GI_PowerPoint_16zu9_Extern</vt:lpstr>
      <vt:lpstr>GI_PowerPoint_16zu9_Extern</vt:lpstr>
      <vt:lpstr>Das goethe-institut indonesien  stellt sich vor März 2023</vt:lpstr>
      <vt:lpstr>Standorte Weltweit In 13 Regionen</vt:lpstr>
      <vt:lpstr>Goethe-Institut HINTERGRUND</vt:lpstr>
      <vt:lpstr>Die deutsche Sprache als schlüssel zur integration</vt:lpstr>
      <vt:lpstr>Goethe-Institute  in Südostasien</vt:lpstr>
      <vt:lpstr>Goethe-Institut in Indonesien</vt:lpstr>
      <vt:lpstr>Unser team in Indonesien</vt:lpstr>
      <vt:lpstr>Unsere Leistungen</vt:lpstr>
      <vt:lpstr>DIE NIVEAUSTUFEN</vt:lpstr>
      <vt:lpstr>PowerPoint-Präsentation</vt:lpstr>
    </vt:vector>
  </TitlesOfParts>
  <Company>Goethe 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Mastervorlage PowerPoint</dc:title>
  <dc:creator>Winterhagen, Sabine</dc:creator>
  <cp:keywords>PowerPoint, PPT, Präsentation, Präsentationsvorlage, Vorlage, Template</cp:keywords>
  <dc:description>Template: 2010-12-22</dc:description>
  <cp:lastModifiedBy>Weidemann, Klara Neema</cp:lastModifiedBy>
  <cp:revision>140</cp:revision>
  <dcterms:created xsi:type="dcterms:W3CDTF">2018-06-11T09:23:23Z</dcterms:created>
  <dcterms:modified xsi:type="dcterms:W3CDTF">2023-03-24T10:22:30Z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0x01010042717251761681439B8CC535AA645ECA</vt:lpwstr>
  </property>
  <property fmtid="{D5CDD505-2E9C-101B-9397-08002B2CF9AE}" pid="3" name="Order">
    <vt:r8>6000</vt:r8>
  </property>
  <property fmtid="{D5CDD505-2E9C-101B-9397-08002B2CF9AE}" pid="4" name="Medium">
    <vt:lpwstr>23;#Format 16:9|48b6f884-d71d-4567-8042-440ab8b0b9fb</vt:lpwstr>
  </property>
  <property fmtid="{D5CDD505-2E9C-101B-9397-08002B2CF9AE}" pid="5" name="lbb07e0a8a4e4acd940641544846852e">
    <vt:lpwstr>Format 16:9|48b6f884-d71d-4567-8042-440ab8b0b9fb</vt:lpwstr>
  </property>
  <property fmtid="{D5CDD505-2E9C-101B-9397-08002B2CF9AE}" pid="6" name="MediaServiceImageTags">
    <vt:lpwstr/>
  </property>
</Properties>
</file>